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46"/>
  </p:notesMasterIdLst>
  <p:handoutMasterIdLst>
    <p:handoutMasterId r:id="rId47"/>
  </p:handoutMasterIdLst>
  <p:sldIdLst>
    <p:sldId id="256" r:id="rId3"/>
    <p:sldId id="636" r:id="rId4"/>
    <p:sldId id="787" r:id="rId5"/>
    <p:sldId id="734" r:id="rId6"/>
    <p:sldId id="758" r:id="rId7"/>
    <p:sldId id="759" r:id="rId8"/>
    <p:sldId id="705" r:id="rId9"/>
    <p:sldId id="788" r:id="rId10"/>
    <p:sldId id="760" r:id="rId11"/>
    <p:sldId id="761" r:id="rId12"/>
    <p:sldId id="762" r:id="rId13"/>
    <p:sldId id="764" r:id="rId14"/>
    <p:sldId id="763" r:id="rId15"/>
    <p:sldId id="766" r:id="rId16"/>
    <p:sldId id="767" r:id="rId17"/>
    <p:sldId id="789" r:id="rId18"/>
    <p:sldId id="790" r:id="rId19"/>
    <p:sldId id="768" r:id="rId20"/>
    <p:sldId id="769" r:id="rId21"/>
    <p:sldId id="770" r:id="rId22"/>
    <p:sldId id="771" r:id="rId23"/>
    <p:sldId id="772" r:id="rId24"/>
    <p:sldId id="773" r:id="rId25"/>
    <p:sldId id="774" r:id="rId26"/>
    <p:sldId id="791" r:id="rId27"/>
    <p:sldId id="775" r:id="rId28"/>
    <p:sldId id="776" r:id="rId29"/>
    <p:sldId id="777" r:id="rId30"/>
    <p:sldId id="778" r:id="rId31"/>
    <p:sldId id="779" r:id="rId32"/>
    <p:sldId id="793" r:id="rId33"/>
    <p:sldId id="780" r:id="rId34"/>
    <p:sldId id="792" r:id="rId35"/>
    <p:sldId id="781" r:id="rId36"/>
    <p:sldId id="782" r:id="rId37"/>
    <p:sldId id="783" r:id="rId38"/>
    <p:sldId id="794" r:id="rId39"/>
    <p:sldId id="784" r:id="rId40"/>
    <p:sldId id="785" r:id="rId41"/>
    <p:sldId id="786" r:id="rId42"/>
    <p:sldId id="756" r:id="rId43"/>
    <p:sldId id="297" r:id="rId44"/>
    <p:sldId id="795" r:id="rId4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072" autoAdjust="0"/>
    <p:restoredTop sz="94763" autoAdjust="0"/>
  </p:normalViewPr>
  <p:slideViewPr>
    <p:cSldViewPr>
      <p:cViewPr varScale="1">
        <p:scale>
          <a:sx n="67" d="100"/>
          <a:sy n="67" d="100"/>
        </p:scale>
        <p:origin x="117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1C50384-0840-7265-70ED-3AD15CE2DEFF}"/>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dirty="0"/>
          </a:p>
        </p:txBody>
      </p:sp>
      <p:sp>
        <p:nvSpPr>
          <p:cNvPr id="3" name="Date Placeholder 2">
            <a:extLst>
              <a:ext uri="{FF2B5EF4-FFF2-40B4-BE49-F238E27FC236}">
                <a16:creationId xmlns:a16="http://schemas.microsoft.com/office/drawing/2014/main" id="{963D222E-F73A-FC28-F831-E38E044D1E5B}"/>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66203471-7927-0041-9205-362D5D33CF68}" type="datetimeFigureOut">
              <a:rPr lang="en-US" altLang="en-US"/>
              <a:pPr/>
              <a:t>4/15/2024</a:t>
            </a:fld>
            <a:endParaRPr lang="en-US" altLang="en-US" dirty="0"/>
          </a:p>
        </p:txBody>
      </p:sp>
      <p:sp>
        <p:nvSpPr>
          <p:cNvPr id="4" name="Footer Placeholder 3">
            <a:extLst>
              <a:ext uri="{FF2B5EF4-FFF2-40B4-BE49-F238E27FC236}">
                <a16:creationId xmlns:a16="http://schemas.microsoft.com/office/drawing/2014/main" id="{A1B4C628-A556-10EE-1184-316512C87993}"/>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dirty="0"/>
          </a:p>
        </p:txBody>
      </p:sp>
      <p:sp>
        <p:nvSpPr>
          <p:cNvPr id="5" name="Slide Number Placeholder 4">
            <a:extLst>
              <a:ext uri="{FF2B5EF4-FFF2-40B4-BE49-F238E27FC236}">
                <a16:creationId xmlns:a16="http://schemas.microsoft.com/office/drawing/2014/main" id="{719EA78B-408E-90CB-4475-FA88C802B3D7}"/>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CFEF2BB6-2514-EE4B-B90A-6BA6708343FB}" type="slidenum">
              <a:rPr lang="en-US" altLang="en-US"/>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EA0F627-3C07-2ECD-E256-51E68BA47E66}"/>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dirty="0"/>
          </a:p>
        </p:txBody>
      </p:sp>
      <p:sp>
        <p:nvSpPr>
          <p:cNvPr id="3" name="Date Placeholder 2">
            <a:extLst>
              <a:ext uri="{FF2B5EF4-FFF2-40B4-BE49-F238E27FC236}">
                <a16:creationId xmlns:a16="http://schemas.microsoft.com/office/drawing/2014/main" id="{949BFDAB-F266-5D68-B74F-A536E10FDBC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2E313750-4F88-3445-AEA0-844023714DEC}" type="datetimeFigureOut">
              <a:rPr lang="en-US" altLang="en-US"/>
              <a:pPr/>
              <a:t>4/15/2024</a:t>
            </a:fld>
            <a:endParaRPr lang="en-US" altLang="en-US" dirty="0"/>
          </a:p>
        </p:txBody>
      </p:sp>
      <p:sp>
        <p:nvSpPr>
          <p:cNvPr id="4" name="Slide Image Placeholder 3">
            <a:extLst>
              <a:ext uri="{FF2B5EF4-FFF2-40B4-BE49-F238E27FC236}">
                <a16:creationId xmlns:a16="http://schemas.microsoft.com/office/drawing/2014/main" id="{D7CD9EC7-DA72-D054-60D5-AFE5C3EF6F84}"/>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B718B802-2953-9DAA-6403-50BFB163CD8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DBE9F21-8517-F511-F167-0DED7FD87AE7}"/>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dirty="0"/>
          </a:p>
        </p:txBody>
      </p:sp>
      <p:sp>
        <p:nvSpPr>
          <p:cNvPr id="7" name="Slide Number Placeholder 6">
            <a:extLst>
              <a:ext uri="{FF2B5EF4-FFF2-40B4-BE49-F238E27FC236}">
                <a16:creationId xmlns:a16="http://schemas.microsoft.com/office/drawing/2014/main" id="{931518D0-F913-BF34-6C36-F325662D44B4}"/>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09414C7F-268A-EF42-A85E-C686DD21D254}"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WV (Worldviews)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A4D22E38-8A10-415A-71FE-08C1D7FC87E8}"/>
              </a:ext>
            </a:extLst>
          </p:cNvPr>
          <p:cNvSpPr>
            <a:spLocks noGrp="1" noChangeArrowheads="1"/>
          </p:cNvSpPr>
          <p:nvPr>
            <p:ph type="dt" sz="half" idx="10"/>
          </p:nvPr>
        </p:nvSpPr>
        <p:spPr>
          <a:ln/>
        </p:spPr>
        <p:txBody>
          <a:bodyPr/>
          <a:lstStyle>
            <a:lvl1pPr>
              <a:defRPr/>
            </a:lvl1pPr>
          </a:lstStyle>
          <a:p>
            <a:endParaRPr lang="en-US" altLang="en-US" dirty="0"/>
          </a:p>
        </p:txBody>
      </p:sp>
      <p:sp>
        <p:nvSpPr>
          <p:cNvPr id="5" name="Rectangle 5">
            <a:extLst>
              <a:ext uri="{FF2B5EF4-FFF2-40B4-BE49-F238E27FC236}">
                <a16:creationId xmlns:a16="http://schemas.microsoft.com/office/drawing/2014/main" id="{0D486C57-AB62-AD58-4E3A-430D32057978}"/>
              </a:ext>
            </a:extLst>
          </p:cNvPr>
          <p:cNvSpPr>
            <a:spLocks noGrp="1" noChangeArrowheads="1"/>
          </p:cNvSpPr>
          <p:nvPr>
            <p:ph type="ftr" sz="quarter" idx="11"/>
          </p:nvPr>
        </p:nvSpPr>
        <p:spPr>
          <a:ln/>
        </p:spPr>
        <p:txBody>
          <a:bodyPr/>
          <a:lstStyle>
            <a:lvl1pPr>
              <a:defRPr/>
            </a:lvl1pPr>
          </a:lstStyle>
          <a:p>
            <a:endParaRPr lang="en-US" altLang="en-US" dirty="0"/>
          </a:p>
        </p:txBody>
      </p:sp>
      <p:sp>
        <p:nvSpPr>
          <p:cNvPr id="6" name="Rectangle 6">
            <a:extLst>
              <a:ext uri="{FF2B5EF4-FFF2-40B4-BE49-F238E27FC236}">
                <a16:creationId xmlns:a16="http://schemas.microsoft.com/office/drawing/2014/main" id="{532EEF17-263A-6B03-6B2C-B711782AD580}"/>
              </a:ext>
            </a:extLst>
          </p:cNvPr>
          <p:cNvSpPr>
            <a:spLocks noGrp="1" noChangeArrowheads="1"/>
          </p:cNvSpPr>
          <p:nvPr>
            <p:ph type="sldNum" sz="quarter" idx="12"/>
          </p:nvPr>
        </p:nvSpPr>
        <p:spPr>
          <a:ln/>
        </p:spPr>
        <p:txBody>
          <a:bodyPr/>
          <a:lstStyle>
            <a:lvl1pPr>
              <a:defRPr/>
            </a:lvl1pPr>
          </a:lstStyle>
          <a:p>
            <a:fld id="{5FEF0A1F-8F53-2F4E-BCD0-B8541C14BAA7}" type="slidenum">
              <a:rPr lang="en-US" altLang="en-US"/>
              <a:pPr/>
              <a:t>‹#›</a:t>
            </a:fld>
            <a:endParaRPr lang="en-US" altLang="en-US" dirty="0"/>
          </a:p>
        </p:txBody>
      </p:sp>
    </p:spTree>
    <p:extLst>
      <p:ext uri="{BB962C8B-B14F-4D97-AF65-F5344CB8AC3E}">
        <p14:creationId xmlns:p14="http://schemas.microsoft.com/office/powerpoint/2010/main" val="274863005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5D151FE-9413-32A4-F071-A92E0933A52F}"/>
              </a:ext>
            </a:extLst>
          </p:cNvPr>
          <p:cNvSpPr>
            <a:spLocks noGrp="1" noChangeArrowheads="1"/>
          </p:cNvSpPr>
          <p:nvPr>
            <p:ph type="dt" sz="half" idx="10"/>
          </p:nvPr>
        </p:nvSpPr>
        <p:spPr>
          <a:ln/>
        </p:spPr>
        <p:txBody>
          <a:bodyPr/>
          <a:lstStyle>
            <a:lvl1pPr>
              <a:defRPr/>
            </a:lvl1pPr>
          </a:lstStyle>
          <a:p>
            <a:endParaRPr lang="en-US" altLang="en-US" dirty="0"/>
          </a:p>
        </p:txBody>
      </p:sp>
      <p:sp>
        <p:nvSpPr>
          <p:cNvPr id="5" name="Rectangle 5">
            <a:extLst>
              <a:ext uri="{FF2B5EF4-FFF2-40B4-BE49-F238E27FC236}">
                <a16:creationId xmlns:a16="http://schemas.microsoft.com/office/drawing/2014/main" id="{B451CB5F-5743-F083-DFB6-1B8EB6B6E459}"/>
              </a:ext>
            </a:extLst>
          </p:cNvPr>
          <p:cNvSpPr>
            <a:spLocks noGrp="1" noChangeArrowheads="1"/>
          </p:cNvSpPr>
          <p:nvPr>
            <p:ph type="ftr" sz="quarter" idx="11"/>
          </p:nvPr>
        </p:nvSpPr>
        <p:spPr>
          <a:ln/>
        </p:spPr>
        <p:txBody>
          <a:bodyPr/>
          <a:lstStyle>
            <a:lvl1pPr>
              <a:defRPr/>
            </a:lvl1pPr>
          </a:lstStyle>
          <a:p>
            <a:endParaRPr lang="en-US" altLang="en-US" dirty="0"/>
          </a:p>
        </p:txBody>
      </p:sp>
      <p:sp>
        <p:nvSpPr>
          <p:cNvPr id="6" name="Rectangle 6">
            <a:extLst>
              <a:ext uri="{FF2B5EF4-FFF2-40B4-BE49-F238E27FC236}">
                <a16:creationId xmlns:a16="http://schemas.microsoft.com/office/drawing/2014/main" id="{CFEA7266-D480-320B-30AF-0133069380CB}"/>
              </a:ext>
            </a:extLst>
          </p:cNvPr>
          <p:cNvSpPr>
            <a:spLocks noGrp="1" noChangeArrowheads="1"/>
          </p:cNvSpPr>
          <p:nvPr>
            <p:ph type="sldNum" sz="quarter" idx="12"/>
          </p:nvPr>
        </p:nvSpPr>
        <p:spPr>
          <a:ln/>
        </p:spPr>
        <p:txBody>
          <a:bodyPr/>
          <a:lstStyle>
            <a:lvl1pPr>
              <a:defRPr/>
            </a:lvl1pPr>
          </a:lstStyle>
          <a:p>
            <a:fld id="{FD5A9A68-B93A-0A4C-B63D-4E5AAC2548DB}" type="slidenum">
              <a:rPr lang="en-US" altLang="en-US"/>
              <a:pPr/>
              <a:t>‹#›</a:t>
            </a:fld>
            <a:endParaRPr lang="en-US" altLang="en-US" dirty="0"/>
          </a:p>
        </p:txBody>
      </p:sp>
    </p:spTree>
    <p:extLst>
      <p:ext uri="{BB962C8B-B14F-4D97-AF65-F5344CB8AC3E}">
        <p14:creationId xmlns:p14="http://schemas.microsoft.com/office/powerpoint/2010/main" val="395900486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A76CFD6-9796-42A8-5B0C-C70A67D39B13}"/>
              </a:ext>
            </a:extLst>
          </p:cNvPr>
          <p:cNvSpPr>
            <a:spLocks noGrp="1" noChangeArrowheads="1"/>
          </p:cNvSpPr>
          <p:nvPr>
            <p:ph type="dt" sz="half" idx="10"/>
          </p:nvPr>
        </p:nvSpPr>
        <p:spPr>
          <a:ln/>
        </p:spPr>
        <p:txBody>
          <a:bodyPr/>
          <a:lstStyle>
            <a:lvl1pPr>
              <a:defRPr/>
            </a:lvl1pPr>
          </a:lstStyle>
          <a:p>
            <a:endParaRPr lang="en-US" altLang="en-US" dirty="0"/>
          </a:p>
        </p:txBody>
      </p:sp>
      <p:sp>
        <p:nvSpPr>
          <p:cNvPr id="5" name="Rectangle 5">
            <a:extLst>
              <a:ext uri="{FF2B5EF4-FFF2-40B4-BE49-F238E27FC236}">
                <a16:creationId xmlns:a16="http://schemas.microsoft.com/office/drawing/2014/main" id="{D16EBF34-383F-47C9-36AA-84C2B97BC9B5}"/>
              </a:ext>
            </a:extLst>
          </p:cNvPr>
          <p:cNvSpPr>
            <a:spLocks noGrp="1" noChangeArrowheads="1"/>
          </p:cNvSpPr>
          <p:nvPr>
            <p:ph type="ftr" sz="quarter" idx="11"/>
          </p:nvPr>
        </p:nvSpPr>
        <p:spPr>
          <a:ln/>
        </p:spPr>
        <p:txBody>
          <a:bodyPr/>
          <a:lstStyle>
            <a:lvl1pPr>
              <a:defRPr/>
            </a:lvl1pPr>
          </a:lstStyle>
          <a:p>
            <a:endParaRPr lang="en-US" altLang="en-US" dirty="0"/>
          </a:p>
        </p:txBody>
      </p:sp>
      <p:sp>
        <p:nvSpPr>
          <p:cNvPr id="6" name="Rectangle 6">
            <a:extLst>
              <a:ext uri="{FF2B5EF4-FFF2-40B4-BE49-F238E27FC236}">
                <a16:creationId xmlns:a16="http://schemas.microsoft.com/office/drawing/2014/main" id="{EAF129B4-5EC4-75DF-5F58-B50AEAF4F941}"/>
              </a:ext>
            </a:extLst>
          </p:cNvPr>
          <p:cNvSpPr>
            <a:spLocks noGrp="1" noChangeArrowheads="1"/>
          </p:cNvSpPr>
          <p:nvPr>
            <p:ph type="sldNum" sz="quarter" idx="12"/>
          </p:nvPr>
        </p:nvSpPr>
        <p:spPr>
          <a:ln/>
        </p:spPr>
        <p:txBody>
          <a:bodyPr/>
          <a:lstStyle>
            <a:lvl1pPr>
              <a:defRPr/>
            </a:lvl1pPr>
          </a:lstStyle>
          <a:p>
            <a:fld id="{87BDF572-37B8-7E47-AF4F-649B06EBFDB8}" type="slidenum">
              <a:rPr lang="en-US" altLang="en-US"/>
              <a:pPr/>
              <a:t>‹#›</a:t>
            </a:fld>
            <a:endParaRPr lang="en-US" altLang="en-US" dirty="0"/>
          </a:p>
        </p:txBody>
      </p:sp>
    </p:spTree>
    <p:extLst>
      <p:ext uri="{BB962C8B-B14F-4D97-AF65-F5344CB8AC3E}">
        <p14:creationId xmlns:p14="http://schemas.microsoft.com/office/powerpoint/2010/main" val="77894064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a:extLst>
              <a:ext uri="{FF2B5EF4-FFF2-40B4-BE49-F238E27FC236}">
                <a16:creationId xmlns:a16="http://schemas.microsoft.com/office/drawing/2014/main" id="{BEDE0D03-1713-9B7E-71CE-C36BB27DA09F}"/>
              </a:ext>
            </a:extLst>
          </p:cNvPr>
          <p:cNvSpPr>
            <a:spLocks noGrp="1" noChangeArrowheads="1"/>
          </p:cNvSpPr>
          <p:nvPr>
            <p:ph type="dt" sz="half" idx="10"/>
          </p:nvPr>
        </p:nvSpPr>
        <p:spPr>
          <a:ln/>
        </p:spPr>
        <p:txBody>
          <a:bodyPr/>
          <a:lstStyle>
            <a:lvl1pPr>
              <a:defRPr/>
            </a:lvl1pPr>
          </a:lstStyle>
          <a:p>
            <a:endParaRPr lang="en-US" altLang="en-US" dirty="0"/>
          </a:p>
        </p:txBody>
      </p:sp>
      <p:sp>
        <p:nvSpPr>
          <p:cNvPr id="5" name="Rectangle 5">
            <a:extLst>
              <a:ext uri="{FF2B5EF4-FFF2-40B4-BE49-F238E27FC236}">
                <a16:creationId xmlns:a16="http://schemas.microsoft.com/office/drawing/2014/main" id="{03FD6BCA-AE9C-4259-95AA-2EAAE12FCF6F}"/>
              </a:ext>
            </a:extLst>
          </p:cNvPr>
          <p:cNvSpPr>
            <a:spLocks noGrp="1" noChangeArrowheads="1"/>
          </p:cNvSpPr>
          <p:nvPr>
            <p:ph type="ftr" sz="quarter" idx="11"/>
          </p:nvPr>
        </p:nvSpPr>
        <p:spPr>
          <a:ln/>
        </p:spPr>
        <p:txBody>
          <a:bodyPr/>
          <a:lstStyle>
            <a:lvl1pPr>
              <a:defRPr/>
            </a:lvl1pPr>
          </a:lstStyle>
          <a:p>
            <a:endParaRPr lang="en-US" altLang="en-US" dirty="0"/>
          </a:p>
        </p:txBody>
      </p:sp>
      <p:sp>
        <p:nvSpPr>
          <p:cNvPr id="6" name="Rectangle 6">
            <a:extLst>
              <a:ext uri="{FF2B5EF4-FFF2-40B4-BE49-F238E27FC236}">
                <a16:creationId xmlns:a16="http://schemas.microsoft.com/office/drawing/2014/main" id="{26089A05-8226-9DA3-4FC2-DA7AE9DEE4CD}"/>
              </a:ext>
            </a:extLst>
          </p:cNvPr>
          <p:cNvSpPr>
            <a:spLocks noGrp="1" noChangeArrowheads="1"/>
          </p:cNvSpPr>
          <p:nvPr>
            <p:ph type="sldNum" sz="quarter" idx="12"/>
          </p:nvPr>
        </p:nvSpPr>
        <p:spPr>
          <a:ln/>
        </p:spPr>
        <p:txBody>
          <a:bodyPr/>
          <a:lstStyle>
            <a:lvl1pPr>
              <a:defRPr/>
            </a:lvl1pPr>
          </a:lstStyle>
          <a:p>
            <a:fld id="{4081DEE8-D14E-9F4F-BEB7-CF39F7AB5AE8}" type="slidenum">
              <a:rPr lang="en-US" altLang="en-US"/>
              <a:pPr/>
              <a:t>‹#›</a:t>
            </a:fld>
            <a:endParaRPr lang="en-US" altLang="en-US" dirty="0"/>
          </a:p>
        </p:txBody>
      </p:sp>
    </p:spTree>
    <p:extLst>
      <p:ext uri="{BB962C8B-B14F-4D97-AF65-F5344CB8AC3E}">
        <p14:creationId xmlns:p14="http://schemas.microsoft.com/office/powerpoint/2010/main" val="295542522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dirty="0"/>
          </a:p>
        </p:txBody>
      </p:sp>
    </p:spTree>
    <p:extLst>
      <p:ext uri="{BB962C8B-B14F-4D97-AF65-F5344CB8AC3E}">
        <p14:creationId xmlns:p14="http://schemas.microsoft.com/office/powerpoint/2010/main" val="34029734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dirty="0"/>
          </a:p>
        </p:txBody>
      </p:sp>
    </p:spTree>
    <p:extLst>
      <p:ext uri="{BB962C8B-B14F-4D97-AF65-F5344CB8AC3E}">
        <p14:creationId xmlns:p14="http://schemas.microsoft.com/office/powerpoint/2010/main" val="244075728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dirty="0"/>
          </a:p>
        </p:txBody>
      </p:sp>
      <p:sp>
        <p:nvSpPr>
          <p:cNvPr id="6" name="Rectangle 13"/>
          <p:cNvSpPr>
            <a:spLocks noGrp="1" noChangeArrowheads="1"/>
          </p:cNvSpPr>
          <p:nvPr>
            <p:ph type="ftr" sz="quarter" idx="11"/>
          </p:nvPr>
        </p:nvSpPr>
        <p:spPr/>
        <p:txBody>
          <a:bodyPr/>
          <a:lstStyle>
            <a:lvl1pPr>
              <a:defRPr/>
            </a:lvl1pPr>
          </a:lstStyle>
          <a:p>
            <a:pPr>
              <a:defRPr/>
            </a:pPr>
            <a:endParaRPr lang="en-US" dirty="0"/>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dirty="0"/>
          </a:p>
        </p:txBody>
      </p:sp>
    </p:spTree>
    <p:extLst>
      <p:ext uri="{BB962C8B-B14F-4D97-AF65-F5344CB8AC3E}">
        <p14:creationId xmlns:p14="http://schemas.microsoft.com/office/powerpoint/2010/main" val="312502196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dirty="0"/>
          </a:p>
        </p:txBody>
      </p:sp>
      <p:sp>
        <p:nvSpPr>
          <p:cNvPr id="8" name="Rectangle 13"/>
          <p:cNvSpPr>
            <a:spLocks noGrp="1" noChangeArrowheads="1"/>
          </p:cNvSpPr>
          <p:nvPr>
            <p:ph type="ftr" sz="quarter" idx="11"/>
          </p:nvPr>
        </p:nvSpPr>
        <p:spPr/>
        <p:txBody>
          <a:bodyPr/>
          <a:lstStyle>
            <a:lvl1pPr>
              <a:defRPr/>
            </a:lvl1pPr>
          </a:lstStyle>
          <a:p>
            <a:pPr>
              <a:defRPr/>
            </a:pPr>
            <a:endParaRPr lang="en-US" dirty="0"/>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dirty="0"/>
          </a:p>
        </p:txBody>
      </p:sp>
    </p:spTree>
    <p:extLst>
      <p:ext uri="{BB962C8B-B14F-4D97-AF65-F5344CB8AC3E}">
        <p14:creationId xmlns:p14="http://schemas.microsoft.com/office/powerpoint/2010/main" val="329597392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dirty="0"/>
          </a:p>
        </p:txBody>
      </p:sp>
      <p:sp>
        <p:nvSpPr>
          <p:cNvPr id="4" name="Rectangle 13"/>
          <p:cNvSpPr>
            <a:spLocks noGrp="1" noChangeArrowheads="1"/>
          </p:cNvSpPr>
          <p:nvPr>
            <p:ph type="ftr" sz="quarter" idx="11"/>
          </p:nvPr>
        </p:nvSpPr>
        <p:spPr/>
        <p:txBody>
          <a:bodyPr/>
          <a:lstStyle>
            <a:lvl1pPr>
              <a:defRPr/>
            </a:lvl1pPr>
          </a:lstStyle>
          <a:p>
            <a:pPr>
              <a:defRPr/>
            </a:pPr>
            <a:endParaRPr lang="en-US" dirty="0"/>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dirty="0"/>
          </a:p>
        </p:txBody>
      </p:sp>
    </p:spTree>
    <p:extLst>
      <p:ext uri="{BB962C8B-B14F-4D97-AF65-F5344CB8AC3E}">
        <p14:creationId xmlns:p14="http://schemas.microsoft.com/office/powerpoint/2010/main" val="56378483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dirty="0"/>
          </a:p>
        </p:txBody>
      </p:sp>
      <p:sp>
        <p:nvSpPr>
          <p:cNvPr id="3" name="Rectangle 13"/>
          <p:cNvSpPr>
            <a:spLocks noGrp="1" noChangeArrowheads="1"/>
          </p:cNvSpPr>
          <p:nvPr>
            <p:ph type="ftr" sz="quarter" idx="11"/>
          </p:nvPr>
        </p:nvSpPr>
        <p:spPr/>
        <p:txBody>
          <a:bodyPr/>
          <a:lstStyle>
            <a:lvl1pPr>
              <a:defRPr/>
            </a:lvl1pPr>
          </a:lstStyle>
          <a:p>
            <a:pPr>
              <a:defRPr/>
            </a:pPr>
            <a:endParaRPr lang="en-US" dirty="0"/>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dirty="0"/>
          </a:p>
        </p:txBody>
      </p:sp>
    </p:spTree>
    <p:extLst>
      <p:ext uri="{BB962C8B-B14F-4D97-AF65-F5344CB8AC3E}">
        <p14:creationId xmlns:p14="http://schemas.microsoft.com/office/powerpoint/2010/main" val="29662351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dirty="0"/>
          </a:p>
        </p:txBody>
      </p:sp>
      <p:sp>
        <p:nvSpPr>
          <p:cNvPr id="6" name="Rectangle 13"/>
          <p:cNvSpPr>
            <a:spLocks noGrp="1" noChangeArrowheads="1"/>
          </p:cNvSpPr>
          <p:nvPr>
            <p:ph type="ftr" sz="quarter" idx="11"/>
          </p:nvPr>
        </p:nvSpPr>
        <p:spPr/>
        <p:txBody>
          <a:bodyPr/>
          <a:lstStyle>
            <a:lvl1pPr>
              <a:defRPr/>
            </a:lvl1pPr>
          </a:lstStyle>
          <a:p>
            <a:pPr>
              <a:defRPr/>
            </a:pPr>
            <a:endParaRPr lang="en-US" dirty="0"/>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dirty="0"/>
          </a:p>
        </p:txBody>
      </p:sp>
    </p:spTree>
    <p:extLst>
      <p:ext uri="{BB962C8B-B14F-4D97-AF65-F5344CB8AC3E}">
        <p14:creationId xmlns:p14="http://schemas.microsoft.com/office/powerpoint/2010/main" val="59756084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DB162FC-3BFB-8CBE-04C7-CBC9684DD202}"/>
              </a:ext>
            </a:extLst>
          </p:cNvPr>
          <p:cNvSpPr>
            <a:spLocks noGrp="1" noChangeArrowheads="1"/>
          </p:cNvSpPr>
          <p:nvPr>
            <p:ph type="dt" sz="half" idx="10"/>
          </p:nvPr>
        </p:nvSpPr>
        <p:spPr>
          <a:ln/>
        </p:spPr>
        <p:txBody>
          <a:bodyPr/>
          <a:lstStyle>
            <a:lvl1pPr>
              <a:defRPr/>
            </a:lvl1pPr>
          </a:lstStyle>
          <a:p>
            <a:endParaRPr lang="en-US" altLang="en-US" dirty="0"/>
          </a:p>
        </p:txBody>
      </p:sp>
      <p:sp>
        <p:nvSpPr>
          <p:cNvPr id="5" name="Rectangle 5">
            <a:extLst>
              <a:ext uri="{FF2B5EF4-FFF2-40B4-BE49-F238E27FC236}">
                <a16:creationId xmlns:a16="http://schemas.microsoft.com/office/drawing/2014/main" id="{709B4569-4F70-17C8-D8B1-836D12270574}"/>
              </a:ext>
            </a:extLst>
          </p:cNvPr>
          <p:cNvSpPr>
            <a:spLocks noGrp="1" noChangeArrowheads="1"/>
          </p:cNvSpPr>
          <p:nvPr>
            <p:ph type="ftr" sz="quarter" idx="11"/>
          </p:nvPr>
        </p:nvSpPr>
        <p:spPr>
          <a:ln/>
        </p:spPr>
        <p:txBody>
          <a:bodyPr/>
          <a:lstStyle>
            <a:lvl1pPr>
              <a:defRPr/>
            </a:lvl1pPr>
          </a:lstStyle>
          <a:p>
            <a:endParaRPr lang="en-US" altLang="en-US" dirty="0"/>
          </a:p>
        </p:txBody>
      </p:sp>
      <p:sp>
        <p:nvSpPr>
          <p:cNvPr id="6" name="Rectangle 6">
            <a:extLst>
              <a:ext uri="{FF2B5EF4-FFF2-40B4-BE49-F238E27FC236}">
                <a16:creationId xmlns:a16="http://schemas.microsoft.com/office/drawing/2014/main" id="{0DF5DD89-22B3-A43D-0DE3-05CA39334CDF}"/>
              </a:ext>
            </a:extLst>
          </p:cNvPr>
          <p:cNvSpPr>
            <a:spLocks noGrp="1" noChangeArrowheads="1"/>
          </p:cNvSpPr>
          <p:nvPr>
            <p:ph type="sldNum" sz="quarter" idx="12"/>
          </p:nvPr>
        </p:nvSpPr>
        <p:spPr>
          <a:ln/>
        </p:spPr>
        <p:txBody>
          <a:bodyPr/>
          <a:lstStyle>
            <a:lvl1pPr>
              <a:defRPr/>
            </a:lvl1pPr>
          </a:lstStyle>
          <a:p>
            <a:fld id="{8CE73710-C26D-6E4B-9F2C-6E0875BF2A36}" type="slidenum">
              <a:rPr lang="en-US" altLang="en-US"/>
              <a:pPr/>
              <a:t>‹#›</a:t>
            </a:fld>
            <a:endParaRPr lang="en-US" altLang="en-US" dirty="0"/>
          </a:p>
        </p:txBody>
      </p:sp>
    </p:spTree>
    <p:extLst>
      <p:ext uri="{BB962C8B-B14F-4D97-AF65-F5344CB8AC3E}">
        <p14:creationId xmlns:p14="http://schemas.microsoft.com/office/powerpoint/2010/main" val="270990160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dirty="0"/>
          </a:p>
        </p:txBody>
      </p:sp>
      <p:sp>
        <p:nvSpPr>
          <p:cNvPr id="6" name="Rectangle 13"/>
          <p:cNvSpPr>
            <a:spLocks noGrp="1" noChangeArrowheads="1"/>
          </p:cNvSpPr>
          <p:nvPr>
            <p:ph type="ftr" sz="quarter" idx="11"/>
          </p:nvPr>
        </p:nvSpPr>
        <p:spPr/>
        <p:txBody>
          <a:bodyPr/>
          <a:lstStyle>
            <a:lvl1pPr>
              <a:defRPr/>
            </a:lvl1pPr>
          </a:lstStyle>
          <a:p>
            <a:pPr>
              <a:defRPr/>
            </a:pPr>
            <a:endParaRPr lang="en-US" dirty="0"/>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dirty="0"/>
          </a:p>
        </p:txBody>
      </p:sp>
    </p:spTree>
    <p:extLst>
      <p:ext uri="{BB962C8B-B14F-4D97-AF65-F5344CB8AC3E}">
        <p14:creationId xmlns:p14="http://schemas.microsoft.com/office/powerpoint/2010/main" val="41809559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dirty="0"/>
          </a:p>
        </p:txBody>
      </p:sp>
    </p:spTree>
    <p:extLst>
      <p:ext uri="{BB962C8B-B14F-4D97-AF65-F5344CB8AC3E}">
        <p14:creationId xmlns:p14="http://schemas.microsoft.com/office/powerpoint/2010/main" val="143479133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dirty="0"/>
          </a:p>
        </p:txBody>
      </p:sp>
    </p:spTree>
    <p:extLst>
      <p:ext uri="{BB962C8B-B14F-4D97-AF65-F5344CB8AC3E}">
        <p14:creationId xmlns:p14="http://schemas.microsoft.com/office/powerpoint/2010/main" val="27000667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dirty="0"/>
          </a:p>
        </p:txBody>
      </p:sp>
    </p:spTree>
    <p:extLst>
      <p:ext uri="{BB962C8B-B14F-4D97-AF65-F5344CB8AC3E}">
        <p14:creationId xmlns:p14="http://schemas.microsoft.com/office/powerpoint/2010/main" val="103361977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47FBB6B9-C787-9310-02F3-BE469F51BE5D}"/>
              </a:ext>
            </a:extLst>
          </p:cNvPr>
          <p:cNvSpPr>
            <a:spLocks noGrp="1" noChangeArrowheads="1"/>
          </p:cNvSpPr>
          <p:nvPr>
            <p:ph type="dt" sz="half" idx="10"/>
          </p:nvPr>
        </p:nvSpPr>
        <p:spPr>
          <a:ln/>
        </p:spPr>
        <p:txBody>
          <a:bodyPr/>
          <a:lstStyle>
            <a:lvl1pPr>
              <a:defRPr/>
            </a:lvl1pPr>
          </a:lstStyle>
          <a:p>
            <a:endParaRPr lang="en-US" altLang="en-US" dirty="0"/>
          </a:p>
        </p:txBody>
      </p:sp>
      <p:sp>
        <p:nvSpPr>
          <p:cNvPr id="5" name="Rectangle 5">
            <a:extLst>
              <a:ext uri="{FF2B5EF4-FFF2-40B4-BE49-F238E27FC236}">
                <a16:creationId xmlns:a16="http://schemas.microsoft.com/office/drawing/2014/main" id="{968EF887-6101-9F27-F589-FADBA047EF5B}"/>
              </a:ext>
            </a:extLst>
          </p:cNvPr>
          <p:cNvSpPr>
            <a:spLocks noGrp="1" noChangeArrowheads="1"/>
          </p:cNvSpPr>
          <p:nvPr>
            <p:ph type="ftr" sz="quarter" idx="11"/>
          </p:nvPr>
        </p:nvSpPr>
        <p:spPr>
          <a:ln/>
        </p:spPr>
        <p:txBody>
          <a:bodyPr/>
          <a:lstStyle>
            <a:lvl1pPr>
              <a:defRPr/>
            </a:lvl1pPr>
          </a:lstStyle>
          <a:p>
            <a:endParaRPr lang="en-US" altLang="en-US" dirty="0"/>
          </a:p>
        </p:txBody>
      </p:sp>
      <p:sp>
        <p:nvSpPr>
          <p:cNvPr id="6" name="Rectangle 6">
            <a:extLst>
              <a:ext uri="{FF2B5EF4-FFF2-40B4-BE49-F238E27FC236}">
                <a16:creationId xmlns:a16="http://schemas.microsoft.com/office/drawing/2014/main" id="{5EC07D25-BE92-FB92-4C20-099D04E3E785}"/>
              </a:ext>
            </a:extLst>
          </p:cNvPr>
          <p:cNvSpPr>
            <a:spLocks noGrp="1" noChangeArrowheads="1"/>
          </p:cNvSpPr>
          <p:nvPr>
            <p:ph type="sldNum" sz="quarter" idx="12"/>
          </p:nvPr>
        </p:nvSpPr>
        <p:spPr>
          <a:ln/>
        </p:spPr>
        <p:txBody>
          <a:bodyPr/>
          <a:lstStyle>
            <a:lvl1pPr>
              <a:defRPr/>
            </a:lvl1pPr>
          </a:lstStyle>
          <a:p>
            <a:fld id="{3017C867-6324-FD4E-BDF7-3257CF522F53}" type="slidenum">
              <a:rPr lang="en-US" altLang="en-US"/>
              <a:pPr/>
              <a:t>‹#›</a:t>
            </a:fld>
            <a:endParaRPr lang="en-US" altLang="en-US" dirty="0"/>
          </a:p>
        </p:txBody>
      </p:sp>
    </p:spTree>
    <p:extLst>
      <p:ext uri="{BB962C8B-B14F-4D97-AF65-F5344CB8AC3E}">
        <p14:creationId xmlns:p14="http://schemas.microsoft.com/office/powerpoint/2010/main" val="325773249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3A1A6B0-39E6-4ADA-0800-12E8864C7345}"/>
              </a:ext>
            </a:extLst>
          </p:cNvPr>
          <p:cNvSpPr>
            <a:spLocks noGrp="1" noChangeArrowheads="1"/>
          </p:cNvSpPr>
          <p:nvPr>
            <p:ph type="dt" sz="half" idx="10"/>
          </p:nvPr>
        </p:nvSpPr>
        <p:spPr>
          <a:ln/>
        </p:spPr>
        <p:txBody>
          <a:bodyPr/>
          <a:lstStyle>
            <a:lvl1pPr>
              <a:defRPr/>
            </a:lvl1pPr>
          </a:lstStyle>
          <a:p>
            <a:endParaRPr lang="en-US" altLang="en-US" dirty="0"/>
          </a:p>
        </p:txBody>
      </p:sp>
      <p:sp>
        <p:nvSpPr>
          <p:cNvPr id="6" name="Rectangle 5">
            <a:extLst>
              <a:ext uri="{FF2B5EF4-FFF2-40B4-BE49-F238E27FC236}">
                <a16:creationId xmlns:a16="http://schemas.microsoft.com/office/drawing/2014/main" id="{F2F295F0-FFD8-1235-0ADC-04DE86E43952}"/>
              </a:ext>
            </a:extLst>
          </p:cNvPr>
          <p:cNvSpPr>
            <a:spLocks noGrp="1" noChangeArrowheads="1"/>
          </p:cNvSpPr>
          <p:nvPr>
            <p:ph type="ftr" sz="quarter" idx="11"/>
          </p:nvPr>
        </p:nvSpPr>
        <p:spPr>
          <a:ln/>
        </p:spPr>
        <p:txBody>
          <a:bodyPr/>
          <a:lstStyle>
            <a:lvl1pPr>
              <a:defRPr/>
            </a:lvl1pPr>
          </a:lstStyle>
          <a:p>
            <a:endParaRPr lang="en-US" altLang="en-US" dirty="0"/>
          </a:p>
        </p:txBody>
      </p:sp>
      <p:sp>
        <p:nvSpPr>
          <p:cNvPr id="7" name="Rectangle 6">
            <a:extLst>
              <a:ext uri="{FF2B5EF4-FFF2-40B4-BE49-F238E27FC236}">
                <a16:creationId xmlns:a16="http://schemas.microsoft.com/office/drawing/2014/main" id="{B6CAABA8-46E9-A24B-22EE-CCDC7D6881B5}"/>
              </a:ext>
            </a:extLst>
          </p:cNvPr>
          <p:cNvSpPr>
            <a:spLocks noGrp="1" noChangeArrowheads="1"/>
          </p:cNvSpPr>
          <p:nvPr>
            <p:ph type="sldNum" sz="quarter" idx="12"/>
          </p:nvPr>
        </p:nvSpPr>
        <p:spPr>
          <a:ln/>
        </p:spPr>
        <p:txBody>
          <a:bodyPr/>
          <a:lstStyle>
            <a:lvl1pPr>
              <a:defRPr/>
            </a:lvl1pPr>
          </a:lstStyle>
          <a:p>
            <a:fld id="{FD4A42B7-34D3-8640-9016-05254BB7C867}" type="slidenum">
              <a:rPr lang="en-US" altLang="en-US"/>
              <a:pPr/>
              <a:t>‹#›</a:t>
            </a:fld>
            <a:endParaRPr lang="en-US" altLang="en-US" dirty="0"/>
          </a:p>
        </p:txBody>
      </p:sp>
    </p:spTree>
    <p:extLst>
      <p:ext uri="{BB962C8B-B14F-4D97-AF65-F5344CB8AC3E}">
        <p14:creationId xmlns:p14="http://schemas.microsoft.com/office/powerpoint/2010/main" val="49820157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504D53C-F499-85AE-1AA3-AC7C8D65E339}"/>
              </a:ext>
            </a:extLst>
          </p:cNvPr>
          <p:cNvSpPr>
            <a:spLocks noGrp="1" noChangeArrowheads="1"/>
          </p:cNvSpPr>
          <p:nvPr>
            <p:ph type="dt" sz="half" idx="10"/>
          </p:nvPr>
        </p:nvSpPr>
        <p:spPr>
          <a:ln/>
        </p:spPr>
        <p:txBody>
          <a:bodyPr/>
          <a:lstStyle>
            <a:lvl1pPr>
              <a:defRPr/>
            </a:lvl1pPr>
          </a:lstStyle>
          <a:p>
            <a:endParaRPr lang="en-US" altLang="en-US" dirty="0"/>
          </a:p>
        </p:txBody>
      </p:sp>
      <p:sp>
        <p:nvSpPr>
          <p:cNvPr id="8" name="Rectangle 5">
            <a:extLst>
              <a:ext uri="{FF2B5EF4-FFF2-40B4-BE49-F238E27FC236}">
                <a16:creationId xmlns:a16="http://schemas.microsoft.com/office/drawing/2014/main" id="{8F5FF623-AD83-55DA-BAF7-E0DB754E1E40}"/>
              </a:ext>
            </a:extLst>
          </p:cNvPr>
          <p:cNvSpPr>
            <a:spLocks noGrp="1" noChangeArrowheads="1"/>
          </p:cNvSpPr>
          <p:nvPr>
            <p:ph type="ftr" sz="quarter" idx="11"/>
          </p:nvPr>
        </p:nvSpPr>
        <p:spPr>
          <a:ln/>
        </p:spPr>
        <p:txBody>
          <a:bodyPr/>
          <a:lstStyle>
            <a:lvl1pPr>
              <a:defRPr/>
            </a:lvl1pPr>
          </a:lstStyle>
          <a:p>
            <a:endParaRPr lang="en-US" altLang="en-US" dirty="0"/>
          </a:p>
        </p:txBody>
      </p:sp>
      <p:sp>
        <p:nvSpPr>
          <p:cNvPr id="9" name="Rectangle 6">
            <a:extLst>
              <a:ext uri="{FF2B5EF4-FFF2-40B4-BE49-F238E27FC236}">
                <a16:creationId xmlns:a16="http://schemas.microsoft.com/office/drawing/2014/main" id="{B8AC4512-3BBD-54D1-4733-753977B3580A}"/>
              </a:ext>
            </a:extLst>
          </p:cNvPr>
          <p:cNvSpPr>
            <a:spLocks noGrp="1" noChangeArrowheads="1"/>
          </p:cNvSpPr>
          <p:nvPr>
            <p:ph type="sldNum" sz="quarter" idx="12"/>
          </p:nvPr>
        </p:nvSpPr>
        <p:spPr>
          <a:ln/>
        </p:spPr>
        <p:txBody>
          <a:bodyPr/>
          <a:lstStyle>
            <a:lvl1pPr>
              <a:defRPr/>
            </a:lvl1pPr>
          </a:lstStyle>
          <a:p>
            <a:fld id="{6957CD75-492F-D349-9BB2-32D30721FFFE}" type="slidenum">
              <a:rPr lang="en-US" altLang="en-US"/>
              <a:pPr/>
              <a:t>‹#›</a:t>
            </a:fld>
            <a:endParaRPr lang="en-US" altLang="en-US" dirty="0"/>
          </a:p>
        </p:txBody>
      </p:sp>
    </p:spTree>
    <p:extLst>
      <p:ext uri="{BB962C8B-B14F-4D97-AF65-F5344CB8AC3E}">
        <p14:creationId xmlns:p14="http://schemas.microsoft.com/office/powerpoint/2010/main" val="402589883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B5E4711-2AD6-96AE-918D-9B830AF3B138}"/>
              </a:ext>
            </a:extLst>
          </p:cNvPr>
          <p:cNvSpPr>
            <a:spLocks noGrp="1" noChangeArrowheads="1"/>
          </p:cNvSpPr>
          <p:nvPr>
            <p:ph type="dt" sz="half" idx="10"/>
          </p:nvPr>
        </p:nvSpPr>
        <p:spPr>
          <a:ln/>
        </p:spPr>
        <p:txBody>
          <a:bodyPr/>
          <a:lstStyle>
            <a:lvl1pPr>
              <a:defRPr/>
            </a:lvl1pPr>
          </a:lstStyle>
          <a:p>
            <a:endParaRPr lang="en-US" altLang="en-US" dirty="0"/>
          </a:p>
        </p:txBody>
      </p:sp>
      <p:sp>
        <p:nvSpPr>
          <p:cNvPr id="4" name="Rectangle 5">
            <a:extLst>
              <a:ext uri="{FF2B5EF4-FFF2-40B4-BE49-F238E27FC236}">
                <a16:creationId xmlns:a16="http://schemas.microsoft.com/office/drawing/2014/main" id="{FFF87D24-684B-3949-4C99-9F20D4E27F0B}"/>
              </a:ext>
            </a:extLst>
          </p:cNvPr>
          <p:cNvSpPr>
            <a:spLocks noGrp="1" noChangeArrowheads="1"/>
          </p:cNvSpPr>
          <p:nvPr>
            <p:ph type="ftr" sz="quarter" idx="11"/>
          </p:nvPr>
        </p:nvSpPr>
        <p:spPr>
          <a:ln/>
        </p:spPr>
        <p:txBody>
          <a:bodyPr/>
          <a:lstStyle>
            <a:lvl1pPr>
              <a:defRPr/>
            </a:lvl1pPr>
          </a:lstStyle>
          <a:p>
            <a:endParaRPr lang="en-US" altLang="en-US" dirty="0"/>
          </a:p>
        </p:txBody>
      </p:sp>
      <p:sp>
        <p:nvSpPr>
          <p:cNvPr id="5" name="Rectangle 6">
            <a:extLst>
              <a:ext uri="{FF2B5EF4-FFF2-40B4-BE49-F238E27FC236}">
                <a16:creationId xmlns:a16="http://schemas.microsoft.com/office/drawing/2014/main" id="{06CA9645-22A6-05EC-BE7E-E9E57186DF36}"/>
              </a:ext>
            </a:extLst>
          </p:cNvPr>
          <p:cNvSpPr>
            <a:spLocks noGrp="1" noChangeArrowheads="1"/>
          </p:cNvSpPr>
          <p:nvPr>
            <p:ph type="sldNum" sz="quarter" idx="12"/>
          </p:nvPr>
        </p:nvSpPr>
        <p:spPr>
          <a:ln/>
        </p:spPr>
        <p:txBody>
          <a:bodyPr/>
          <a:lstStyle>
            <a:lvl1pPr>
              <a:defRPr/>
            </a:lvl1pPr>
          </a:lstStyle>
          <a:p>
            <a:fld id="{751B8F56-BBF7-A549-86FD-DB58C21ACB38}" type="slidenum">
              <a:rPr lang="en-US" altLang="en-US"/>
              <a:pPr/>
              <a:t>‹#›</a:t>
            </a:fld>
            <a:endParaRPr lang="en-US" altLang="en-US" dirty="0"/>
          </a:p>
        </p:txBody>
      </p:sp>
    </p:spTree>
    <p:extLst>
      <p:ext uri="{BB962C8B-B14F-4D97-AF65-F5344CB8AC3E}">
        <p14:creationId xmlns:p14="http://schemas.microsoft.com/office/powerpoint/2010/main" val="78269529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98E7484-2CD6-2E88-B780-E4ACF9CFE615}"/>
              </a:ext>
            </a:extLst>
          </p:cNvPr>
          <p:cNvSpPr>
            <a:spLocks noGrp="1" noChangeArrowheads="1"/>
          </p:cNvSpPr>
          <p:nvPr>
            <p:ph type="dt" sz="half" idx="10"/>
          </p:nvPr>
        </p:nvSpPr>
        <p:spPr>
          <a:ln/>
        </p:spPr>
        <p:txBody>
          <a:bodyPr/>
          <a:lstStyle>
            <a:lvl1pPr>
              <a:defRPr/>
            </a:lvl1pPr>
          </a:lstStyle>
          <a:p>
            <a:endParaRPr lang="en-US" altLang="en-US" dirty="0"/>
          </a:p>
        </p:txBody>
      </p:sp>
      <p:sp>
        <p:nvSpPr>
          <p:cNvPr id="3" name="Rectangle 5">
            <a:extLst>
              <a:ext uri="{FF2B5EF4-FFF2-40B4-BE49-F238E27FC236}">
                <a16:creationId xmlns:a16="http://schemas.microsoft.com/office/drawing/2014/main" id="{F706D8CE-4E35-99A5-5739-5F4BA6EFF78A}"/>
              </a:ext>
            </a:extLst>
          </p:cNvPr>
          <p:cNvSpPr>
            <a:spLocks noGrp="1" noChangeArrowheads="1"/>
          </p:cNvSpPr>
          <p:nvPr>
            <p:ph type="ftr" sz="quarter" idx="11"/>
          </p:nvPr>
        </p:nvSpPr>
        <p:spPr>
          <a:ln/>
        </p:spPr>
        <p:txBody>
          <a:bodyPr/>
          <a:lstStyle>
            <a:lvl1pPr>
              <a:defRPr/>
            </a:lvl1pPr>
          </a:lstStyle>
          <a:p>
            <a:endParaRPr lang="en-US" altLang="en-US" dirty="0"/>
          </a:p>
        </p:txBody>
      </p:sp>
      <p:sp>
        <p:nvSpPr>
          <p:cNvPr id="4" name="Rectangle 6">
            <a:extLst>
              <a:ext uri="{FF2B5EF4-FFF2-40B4-BE49-F238E27FC236}">
                <a16:creationId xmlns:a16="http://schemas.microsoft.com/office/drawing/2014/main" id="{7359E71D-9C9F-2E1D-735E-708D9B2804D8}"/>
              </a:ext>
            </a:extLst>
          </p:cNvPr>
          <p:cNvSpPr>
            <a:spLocks noGrp="1" noChangeArrowheads="1"/>
          </p:cNvSpPr>
          <p:nvPr>
            <p:ph type="sldNum" sz="quarter" idx="12"/>
          </p:nvPr>
        </p:nvSpPr>
        <p:spPr>
          <a:ln/>
        </p:spPr>
        <p:txBody>
          <a:bodyPr/>
          <a:lstStyle>
            <a:lvl1pPr>
              <a:defRPr/>
            </a:lvl1pPr>
          </a:lstStyle>
          <a:p>
            <a:fld id="{652D9E56-2722-2E48-B906-489409DE0B2B}" type="slidenum">
              <a:rPr lang="en-US" altLang="en-US"/>
              <a:pPr/>
              <a:t>‹#›</a:t>
            </a:fld>
            <a:endParaRPr lang="en-US" altLang="en-US" dirty="0"/>
          </a:p>
        </p:txBody>
      </p:sp>
    </p:spTree>
    <p:extLst>
      <p:ext uri="{BB962C8B-B14F-4D97-AF65-F5344CB8AC3E}">
        <p14:creationId xmlns:p14="http://schemas.microsoft.com/office/powerpoint/2010/main" val="99474589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32D44815-B26F-A22C-B69D-73070A22E095}"/>
              </a:ext>
            </a:extLst>
          </p:cNvPr>
          <p:cNvSpPr>
            <a:spLocks noGrp="1" noChangeArrowheads="1"/>
          </p:cNvSpPr>
          <p:nvPr>
            <p:ph type="dt" sz="half" idx="10"/>
          </p:nvPr>
        </p:nvSpPr>
        <p:spPr>
          <a:ln/>
        </p:spPr>
        <p:txBody>
          <a:bodyPr/>
          <a:lstStyle>
            <a:lvl1pPr>
              <a:defRPr/>
            </a:lvl1pPr>
          </a:lstStyle>
          <a:p>
            <a:endParaRPr lang="en-US" altLang="en-US" dirty="0"/>
          </a:p>
        </p:txBody>
      </p:sp>
      <p:sp>
        <p:nvSpPr>
          <p:cNvPr id="6" name="Rectangle 5">
            <a:extLst>
              <a:ext uri="{FF2B5EF4-FFF2-40B4-BE49-F238E27FC236}">
                <a16:creationId xmlns:a16="http://schemas.microsoft.com/office/drawing/2014/main" id="{A2E9D9EA-455A-400F-A063-CCD023473E58}"/>
              </a:ext>
            </a:extLst>
          </p:cNvPr>
          <p:cNvSpPr>
            <a:spLocks noGrp="1" noChangeArrowheads="1"/>
          </p:cNvSpPr>
          <p:nvPr>
            <p:ph type="ftr" sz="quarter" idx="11"/>
          </p:nvPr>
        </p:nvSpPr>
        <p:spPr>
          <a:ln/>
        </p:spPr>
        <p:txBody>
          <a:bodyPr/>
          <a:lstStyle>
            <a:lvl1pPr>
              <a:defRPr/>
            </a:lvl1pPr>
          </a:lstStyle>
          <a:p>
            <a:endParaRPr lang="en-US" altLang="en-US" dirty="0"/>
          </a:p>
        </p:txBody>
      </p:sp>
      <p:sp>
        <p:nvSpPr>
          <p:cNvPr id="7" name="Rectangle 6">
            <a:extLst>
              <a:ext uri="{FF2B5EF4-FFF2-40B4-BE49-F238E27FC236}">
                <a16:creationId xmlns:a16="http://schemas.microsoft.com/office/drawing/2014/main" id="{EB26870C-6A87-139D-8CC1-C38F0FCDCA5F}"/>
              </a:ext>
            </a:extLst>
          </p:cNvPr>
          <p:cNvSpPr>
            <a:spLocks noGrp="1" noChangeArrowheads="1"/>
          </p:cNvSpPr>
          <p:nvPr>
            <p:ph type="sldNum" sz="quarter" idx="12"/>
          </p:nvPr>
        </p:nvSpPr>
        <p:spPr>
          <a:ln/>
        </p:spPr>
        <p:txBody>
          <a:bodyPr/>
          <a:lstStyle>
            <a:lvl1pPr>
              <a:defRPr/>
            </a:lvl1pPr>
          </a:lstStyle>
          <a:p>
            <a:fld id="{D2B8255B-0C36-2E44-B250-AD696C609EC2}" type="slidenum">
              <a:rPr lang="en-US" altLang="en-US"/>
              <a:pPr/>
              <a:t>‹#›</a:t>
            </a:fld>
            <a:endParaRPr lang="en-US" altLang="en-US" dirty="0"/>
          </a:p>
        </p:txBody>
      </p:sp>
    </p:spTree>
    <p:extLst>
      <p:ext uri="{BB962C8B-B14F-4D97-AF65-F5344CB8AC3E}">
        <p14:creationId xmlns:p14="http://schemas.microsoft.com/office/powerpoint/2010/main" val="184403911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E5FEF664-99F8-E5B3-E46B-C90CB393A055}"/>
              </a:ext>
            </a:extLst>
          </p:cNvPr>
          <p:cNvSpPr>
            <a:spLocks noGrp="1" noChangeArrowheads="1"/>
          </p:cNvSpPr>
          <p:nvPr>
            <p:ph type="dt" sz="half" idx="10"/>
          </p:nvPr>
        </p:nvSpPr>
        <p:spPr>
          <a:ln/>
        </p:spPr>
        <p:txBody>
          <a:bodyPr/>
          <a:lstStyle>
            <a:lvl1pPr>
              <a:defRPr/>
            </a:lvl1pPr>
          </a:lstStyle>
          <a:p>
            <a:endParaRPr lang="en-US" altLang="en-US" dirty="0"/>
          </a:p>
        </p:txBody>
      </p:sp>
      <p:sp>
        <p:nvSpPr>
          <p:cNvPr id="6" name="Rectangle 5">
            <a:extLst>
              <a:ext uri="{FF2B5EF4-FFF2-40B4-BE49-F238E27FC236}">
                <a16:creationId xmlns:a16="http://schemas.microsoft.com/office/drawing/2014/main" id="{D0EF0679-82EF-B078-9F20-2932BD4B71ED}"/>
              </a:ext>
            </a:extLst>
          </p:cNvPr>
          <p:cNvSpPr>
            <a:spLocks noGrp="1" noChangeArrowheads="1"/>
          </p:cNvSpPr>
          <p:nvPr>
            <p:ph type="ftr" sz="quarter" idx="11"/>
          </p:nvPr>
        </p:nvSpPr>
        <p:spPr>
          <a:ln/>
        </p:spPr>
        <p:txBody>
          <a:bodyPr/>
          <a:lstStyle>
            <a:lvl1pPr>
              <a:defRPr/>
            </a:lvl1pPr>
          </a:lstStyle>
          <a:p>
            <a:endParaRPr lang="en-US" altLang="en-US" dirty="0"/>
          </a:p>
        </p:txBody>
      </p:sp>
      <p:sp>
        <p:nvSpPr>
          <p:cNvPr id="7" name="Rectangle 6">
            <a:extLst>
              <a:ext uri="{FF2B5EF4-FFF2-40B4-BE49-F238E27FC236}">
                <a16:creationId xmlns:a16="http://schemas.microsoft.com/office/drawing/2014/main" id="{0260BF09-6C87-4B3E-BE88-9B65273D5B7F}"/>
              </a:ext>
            </a:extLst>
          </p:cNvPr>
          <p:cNvSpPr>
            <a:spLocks noGrp="1" noChangeArrowheads="1"/>
          </p:cNvSpPr>
          <p:nvPr>
            <p:ph type="sldNum" sz="quarter" idx="12"/>
          </p:nvPr>
        </p:nvSpPr>
        <p:spPr>
          <a:ln/>
        </p:spPr>
        <p:txBody>
          <a:bodyPr/>
          <a:lstStyle>
            <a:lvl1pPr>
              <a:defRPr/>
            </a:lvl1pPr>
          </a:lstStyle>
          <a:p>
            <a:fld id="{153A74F2-DEE0-234D-BC3A-47A04AED24FD}" type="slidenum">
              <a:rPr lang="en-US" altLang="en-US"/>
              <a:pPr/>
              <a:t>‹#›</a:t>
            </a:fld>
            <a:endParaRPr lang="en-US" altLang="en-US" dirty="0"/>
          </a:p>
        </p:txBody>
      </p:sp>
    </p:spTree>
    <p:extLst>
      <p:ext uri="{BB962C8B-B14F-4D97-AF65-F5344CB8AC3E}">
        <p14:creationId xmlns:p14="http://schemas.microsoft.com/office/powerpoint/2010/main" val="298582784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2F4776"/>
            </a:gs>
            <a:gs pos="100000">
              <a:srgbClr val="993300"/>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1070B1D-4952-810C-366F-04752EC72810}"/>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47B407A-DD8A-B3E9-A70C-B562227EA331}"/>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D33B33A-4A08-E62C-C845-122EF26E470E}"/>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altLang="en-US" dirty="0"/>
          </a:p>
        </p:txBody>
      </p:sp>
      <p:sp>
        <p:nvSpPr>
          <p:cNvPr id="1029" name="Rectangle 5">
            <a:extLst>
              <a:ext uri="{FF2B5EF4-FFF2-40B4-BE49-F238E27FC236}">
                <a16:creationId xmlns:a16="http://schemas.microsoft.com/office/drawing/2014/main" id="{C90C4212-BAA4-0B0C-6A6C-4FF67AB3EFB4}"/>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ltLang="en-US" dirty="0"/>
          </a:p>
        </p:txBody>
      </p:sp>
      <p:sp>
        <p:nvSpPr>
          <p:cNvPr id="1030" name="Rectangle 6">
            <a:extLst>
              <a:ext uri="{FF2B5EF4-FFF2-40B4-BE49-F238E27FC236}">
                <a16:creationId xmlns:a16="http://schemas.microsoft.com/office/drawing/2014/main" id="{CD345EDD-52BB-1DD0-75F7-DDEAB4F1E4E5}"/>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5C8FF1CE-CA98-A24A-AA9E-AE631267376F}"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fade/>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dirty="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dirty="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dirty="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dirty="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dirty="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dirty="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dirty="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dirty="0"/>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dirty="0"/>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dirty="0"/>
          </a:p>
        </p:txBody>
      </p:sp>
    </p:spTree>
    <p:extLst>
      <p:ext uri="{BB962C8B-B14F-4D97-AF65-F5344CB8AC3E}">
        <p14:creationId xmlns:p14="http://schemas.microsoft.com/office/powerpoint/2010/main" val="997741986"/>
      </p:ext>
    </p:extLst>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 name="Text Box 13">
            <a:extLst>
              <a:ext uri="{FF2B5EF4-FFF2-40B4-BE49-F238E27FC236}">
                <a16:creationId xmlns:a16="http://schemas.microsoft.com/office/drawing/2014/main" id="{DCC6769A-04C2-F05E-1C69-4F55271D80F1}"/>
              </a:ext>
            </a:extLst>
          </p:cNvPr>
          <p:cNvSpPr txBox="1">
            <a:spLocks noChangeArrowheads="1"/>
          </p:cNvSpPr>
          <p:nvPr/>
        </p:nvSpPr>
        <p:spPr bwMode="auto">
          <a:xfrm>
            <a:off x="0" y="3429000"/>
            <a:ext cx="9144000" cy="701675"/>
          </a:xfrm>
          <a:prstGeom prst="rect">
            <a:avLst/>
          </a:prstGeom>
          <a:noFill/>
          <a:ln>
            <a:noFill/>
          </a:ln>
          <a:effectLst>
            <a:outerShdw blurRad="63500" dist="38099" dir="2700000" algn="ctr" rotWithShape="0">
              <a:schemeClr val="tx2">
                <a:alpha val="50000"/>
              </a:schemeClr>
            </a:outerShdw>
          </a:effectLst>
        </p:spPr>
        <p:txBody>
          <a:bodyPr>
            <a:spAutoFit/>
          </a:bodyPr>
          <a:lstStyle/>
          <a:p>
            <a:pPr algn="ctr" eaLnBrk="1" hangingPunct="1">
              <a:spcBef>
                <a:spcPct val="50000"/>
              </a:spcBef>
              <a:defRPr/>
            </a:pPr>
            <a:r>
              <a:rPr lang="ar-JO" altLang="x-none" sz="4000" b="1" dirty="0">
                <a:solidFill>
                  <a:schemeClr val="bg1"/>
                </a:solidFill>
                <a:effectLst>
                  <a:outerShdw blurRad="38100" dist="38100" dir="2700000" algn="tl">
                    <a:srgbClr val="000000"/>
                  </a:outerShdw>
                </a:effectLst>
                <a:latin typeface="Arial" charset="0"/>
                <a:cs typeface="Arial" charset="0"/>
              </a:rPr>
              <a:t>القسم 18</a:t>
            </a:r>
            <a:endParaRPr lang="en-US" altLang="x-none" sz="4000" b="1" dirty="0">
              <a:solidFill>
                <a:schemeClr val="bg1"/>
              </a:solidFill>
              <a:effectLst>
                <a:outerShdw blurRad="38100" dist="38100" dir="2700000" algn="tl">
                  <a:srgbClr val="000000"/>
                </a:outerShdw>
              </a:effectLst>
              <a:latin typeface="Arial" charset="0"/>
              <a:cs typeface="Arial" charset="0"/>
            </a:endParaRPr>
          </a:p>
        </p:txBody>
      </p:sp>
      <p:sp>
        <p:nvSpPr>
          <p:cNvPr id="2062" name="Text Box 14">
            <a:extLst>
              <a:ext uri="{FF2B5EF4-FFF2-40B4-BE49-F238E27FC236}">
                <a16:creationId xmlns:a16="http://schemas.microsoft.com/office/drawing/2014/main" id="{8CC2550B-78C8-C264-6F3A-B55B8AF60789}"/>
              </a:ext>
            </a:extLst>
          </p:cNvPr>
          <p:cNvSpPr txBox="1">
            <a:spLocks noChangeArrowheads="1"/>
          </p:cNvSpPr>
          <p:nvPr/>
        </p:nvSpPr>
        <p:spPr bwMode="auto">
          <a:xfrm>
            <a:off x="914400" y="1066800"/>
            <a:ext cx="7010400" cy="1631216"/>
          </a:xfrm>
          <a:prstGeom prst="rect">
            <a:avLst/>
          </a:prstGeom>
          <a:noFill/>
          <a:ln>
            <a:noFill/>
          </a:ln>
          <a:effectLst>
            <a:outerShdw blurRad="63500" dist="38099" dir="2700000" algn="ctr" rotWithShape="0">
              <a:schemeClr val="tx1">
                <a:alpha val="74998"/>
              </a:schemeClr>
            </a:outerShdw>
          </a:effec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ar-JO" altLang="en-US" sz="5000" b="1" dirty="0">
                <a:solidFill>
                  <a:schemeClr val="bg1"/>
                </a:solidFill>
              </a:rPr>
              <a:t>ما بعد الحداثة               والحياة الأخلاقية</a:t>
            </a:r>
            <a:endParaRPr lang="en-US" altLang="en-US" sz="5000" dirty="0">
              <a:solidFill>
                <a:schemeClr val="bg1"/>
              </a:solidFill>
            </a:endParaRPr>
          </a:p>
        </p:txBody>
      </p:sp>
      <p:sp>
        <p:nvSpPr>
          <p:cNvPr id="2" name="Rectangle 1">
            <a:extLst>
              <a:ext uri="{FF2B5EF4-FFF2-40B4-BE49-F238E27FC236}">
                <a16:creationId xmlns:a16="http://schemas.microsoft.com/office/drawing/2014/main" id="{B07347BA-C33C-46C4-640B-FF9F1E9CB7E0}"/>
              </a:ext>
            </a:extLst>
          </p:cNvPr>
          <p:cNvSpPr>
            <a:spLocks noChangeArrowheads="1"/>
          </p:cNvSpPr>
          <p:nvPr/>
        </p:nvSpPr>
        <p:spPr bwMode="auto">
          <a:xfrm>
            <a:off x="5508" y="5730874"/>
            <a:ext cx="9158502" cy="1127125"/>
          </a:xfrm>
          <a:prstGeom prst="rect">
            <a:avLst/>
          </a:prstGeom>
          <a:noFill/>
          <a:ln w="9525">
            <a:noFill/>
            <a:miter lim="800000"/>
            <a:headEnd/>
            <a:tailEnd/>
          </a:ln>
          <a:effectLst/>
        </p:spPr>
        <p:txBody>
          <a:bodyPr lIns="91430" tIns="45715" rIns="91430" bIns="45715" anchor="ctr"/>
          <a:lstStyle/>
          <a:p>
            <a:pPr marL="0" marR="0" lvl="0" indent="0" algn="ctr" defTabSz="914300" rtl="1" eaLnBrk="1" fontAlgn="base" latinLnBrk="0" hangingPunct="1">
              <a:lnSpc>
                <a:spcPct val="100000"/>
              </a:lnSpc>
              <a:spcBef>
                <a:spcPct val="20000"/>
              </a:spcBef>
              <a:spcAft>
                <a:spcPct val="0"/>
              </a:spcAft>
              <a:buClr>
                <a:srgbClr val="FFCC00"/>
              </a:buClr>
              <a:buSzPct val="70000"/>
              <a:buFontTx/>
              <a:buNone/>
              <a:tabLst/>
              <a:defRPr/>
            </a:pPr>
            <a:r>
              <a:rPr kumimoji="0" lang="ar-JO" sz="20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د. لويس وينكلر</a:t>
            </a:r>
            <a:r>
              <a:rPr kumimoji="0" lang="en-US" sz="20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 </a:t>
            </a:r>
            <a:r>
              <a:rPr kumimoji="0" lang="ar-JO" sz="20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مدرسة شرق آسيا اللاهوتية (سنغافورة)</a:t>
            </a:r>
            <a:br>
              <a:rPr kumimoji="0" lang="en-US" sz="20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ar-JO" sz="20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تحميل د. ريك جريفيث</a:t>
            </a:r>
            <a:r>
              <a:rPr kumimoji="0" lang="en-US" sz="20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 </a:t>
            </a:r>
            <a:r>
              <a:rPr kumimoji="0" lang="ar-JO" sz="20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مؤسسة الدراسات اللاهوتية الأردنية</a:t>
            </a:r>
            <a:br>
              <a:rPr kumimoji="0" lang="en-US" sz="20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ar-JO" sz="20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الملفات بلغات عدة للتنزيل المجاني على </a:t>
            </a:r>
            <a:r>
              <a:rPr kumimoji="0" lang="en-US" sz="2000" b="1" i="0"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BibleStudyDownloads.org</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62" name="Text Box 2">
            <a:extLst>
              <a:ext uri="{FF2B5EF4-FFF2-40B4-BE49-F238E27FC236}">
                <a16:creationId xmlns:a16="http://schemas.microsoft.com/office/drawing/2014/main" id="{78745E61-BBB1-3476-EA63-3CC7FC4827B9}"/>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8"/>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16163" name="Rectangle 3">
            <a:extLst>
              <a:ext uri="{FF2B5EF4-FFF2-40B4-BE49-F238E27FC236}">
                <a16:creationId xmlns:a16="http://schemas.microsoft.com/office/drawing/2014/main" id="{DED840C1-E597-7D31-6BD0-553DFA0C330B}"/>
              </a:ext>
            </a:extLst>
          </p:cNvPr>
          <p:cNvSpPr>
            <a:spLocks noChangeArrowheads="1"/>
          </p:cNvSpPr>
          <p:nvPr/>
        </p:nvSpPr>
        <p:spPr bwMode="auto">
          <a:xfrm>
            <a:off x="152400" y="228600"/>
            <a:ext cx="8991600" cy="2895600"/>
          </a:xfrm>
          <a:prstGeom prst="rect">
            <a:avLst/>
          </a:prstGeom>
          <a:noFill/>
          <a:ln>
            <a:noFill/>
          </a:ln>
          <a:effectLst>
            <a:outerShdw blurRad="63500" dist="38099" dir="2700000" algn="ctr" rotWithShape="0">
              <a:schemeClr val="tx2">
                <a:alpha val="50000"/>
              </a:schemeClr>
            </a:outerShdw>
          </a:effectLst>
        </p:spPr>
        <p:txBody>
          <a:bodyPr anchor="ctr"/>
          <a:lstStyle>
            <a:lvl1pPr marL="746125" indent="-746125">
              <a:defRPr sz="2400">
                <a:solidFill>
                  <a:schemeClr val="tx1"/>
                </a:solidFill>
                <a:latin typeface="Arial" panose="020B0604020202020204" pitchFamily="34" charset="0"/>
                <a:cs typeface="Arial" panose="020B0604020202020204" pitchFamily="34" charset="0"/>
              </a:defRPr>
            </a:lvl1pPr>
            <a:lvl2pPr marL="1117600" indent="-1117600">
              <a:defRPr sz="2400">
                <a:solidFill>
                  <a:schemeClr val="tx1"/>
                </a:solidFill>
                <a:latin typeface="Arial" panose="020B0604020202020204" pitchFamily="34" charset="0"/>
                <a:cs typeface="Arial" panose="020B0604020202020204" pitchFamily="34" charset="0"/>
              </a:defRPr>
            </a:lvl2pPr>
            <a:lvl3pPr marL="1117600" indent="-1117600">
              <a:defRPr sz="2400">
                <a:solidFill>
                  <a:schemeClr val="tx1"/>
                </a:solidFill>
                <a:latin typeface="Arial" panose="020B0604020202020204" pitchFamily="34" charset="0"/>
                <a:cs typeface="Arial" panose="020B0604020202020204" pitchFamily="34" charset="0"/>
              </a:defRPr>
            </a:lvl3pPr>
            <a:lvl4pPr marL="1117600" indent="-1117600">
              <a:defRPr sz="2400">
                <a:solidFill>
                  <a:schemeClr val="tx1"/>
                </a:solidFill>
                <a:latin typeface="Arial" panose="020B0604020202020204" pitchFamily="34" charset="0"/>
                <a:cs typeface="Arial" panose="020B0604020202020204" pitchFamily="34" charset="0"/>
              </a:defRPr>
            </a:lvl4pPr>
            <a:lvl5pPr marL="1117600" indent="-1117600">
              <a:defRPr sz="2400">
                <a:solidFill>
                  <a:schemeClr val="tx1"/>
                </a:solidFill>
                <a:latin typeface="Arial" panose="020B0604020202020204" pitchFamily="34" charset="0"/>
                <a:cs typeface="Arial" panose="020B0604020202020204" pitchFamily="34" charset="0"/>
              </a:defRPr>
            </a:lvl5pPr>
            <a:lvl6pPr marL="15748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0320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24892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29464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720000" marR="0" lvl="0" indent="-720000" algn="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العلاقة التاريخية والمنطقية بين الحداثة وما بعد الحداثة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16164" name="Text Box 4">
            <a:extLst>
              <a:ext uri="{FF2B5EF4-FFF2-40B4-BE49-F238E27FC236}">
                <a16:creationId xmlns:a16="http://schemas.microsoft.com/office/drawing/2014/main" id="{D0F3CD84-27AA-9547-5B99-E141182AD6A7}"/>
              </a:ext>
            </a:extLst>
          </p:cNvPr>
          <p:cNvSpPr txBox="1">
            <a:spLocks noChangeArrowheads="1"/>
          </p:cNvSpPr>
          <p:nvPr/>
        </p:nvSpPr>
        <p:spPr bwMode="auto">
          <a:xfrm>
            <a:off x="381000" y="3429000"/>
            <a:ext cx="8382000" cy="1508105"/>
          </a:xfrm>
          <a:prstGeom prst="rect">
            <a:avLst/>
          </a:prstGeom>
          <a:noFill/>
          <a:ln>
            <a:noFill/>
          </a:ln>
          <a:effectLst>
            <a:outerShdw blurRad="63500" dist="38099" dir="2700000" algn="ctr" rotWithShape="0">
              <a:schemeClr val="tx2">
                <a:alpha val="74998"/>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ب. بالإضافة إلى ذلك، كان للتوجه الإستعماري للحداثة نتيجتان مهمتان</a:t>
            </a:r>
            <a:endParaRPr kumimoji="0" lang="th-TH" altLang="en-US" sz="3200" b="1" i="0" u="none" strike="noStrike" kern="1200" cap="none" spc="0" normalizeH="0" baseline="0" noProof="0" dirty="0">
              <a:ln>
                <a:noFill/>
              </a:ln>
              <a:solidFill>
                <a:srgbClr val="FFFFFF"/>
              </a:solidFill>
              <a:effectLst/>
              <a:uLnTx/>
              <a:uFillTx/>
              <a:latin typeface="Arial" panose="020B0604020202020204" pitchFamily="34" charset="0"/>
              <a:cs typeface="Angsana New" panose="02020603050405020304" pitchFamily="18" charset="-34"/>
            </a:endParaRPr>
          </a:p>
          <a:p>
            <a:pPr marL="457200" lvl="1" indent="0" eaLnBrk="1" hangingPunct="1"/>
            <a:r>
              <a:rPr lang="ar-JO" altLang="en-US" sz="2800" b="1" dirty="0">
                <a:solidFill>
                  <a:schemeClr val="bg1"/>
                </a:solidFill>
              </a:rPr>
              <a:t>2. لقد مكّن الاستعمار الدول المستعمرة من أن تصبح مستقلة</a:t>
            </a:r>
            <a:endParaRPr lang="th-TH" altLang="en-US" sz="2800" dirty="0">
              <a:solidFill>
                <a:schemeClr val="bg1"/>
              </a:solidFill>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7186" name="Text Box 2">
            <a:extLst>
              <a:ext uri="{FF2B5EF4-FFF2-40B4-BE49-F238E27FC236}">
                <a16:creationId xmlns:a16="http://schemas.microsoft.com/office/drawing/2014/main" id="{75D60DF7-D0B6-2243-AA97-EF57720A2630}"/>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8"/>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17187" name="Rectangle 3">
            <a:extLst>
              <a:ext uri="{FF2B5EF4-FFF2-40B4-BE49-F238E27FC236}">
                <a16:creationId xmlns:a16="http://schemas.microsoft.com/office/drawing/2014/main" id="{2B837ED0-FDF7-4689-C567-91BBBBA13F0B}"/>
              </a:ext>
            </a:extLst>
          </p:cNvPr>
          <p:cNvSpPr>
            <a:spLocks noChangeArrowheads="1"/>
          </p:cNvSpPr>
          <p:nvPr/>
        </p:nvSpPr>
        <p:spPr bwMode="auto">
          <a:xfrm>
            <a:off x="152400" y="228600"/>
            <a:ext cx="8991600" cy="2895600"/>
          </a:xfrm>
          <a:prstGeom prst="rect">
            <a:avLst/>
          </a:prstGeom>
          <a:noFill/>
          <a:ln>
            <a:noFill/>
          </a:ln>
          <a:effectLst>
            <a:outerShdw blurRad="63500" dist="38099" dir="2700000" algn="ctr" rotWithShape="0">
              <a:schemeClr val="tx2">
                <a:alpha val="50000"/>
              </a:schemeClr>
            </a:outerShdw>
          </a:effectLst>
        </p:spPr>
        <p:txBody>
          <a:bodyPr anchor="ctr"/>
          <a:lstStyle>
            <a:lvl1pPr marL="746125" indent="-746125">
              <a:defRPr sz="2400">
                <a:solidFill>
                  <a:schemeClr val="tx1"/>
                </a:solidFill>
                <a:latin typeface="Arial" panose="020B0604020202020204" pitchFamily="34" charset="0"/>
                <a:cs typeface="Arial" panose="020B0604020202020204" pitchFamily="34" charset="0"/>
              </a:defRPr>
            </a:lvl1pPr>
            <a:lvl2pPr marL="1117600" indent="-1117600">
              <a:defRPr sz="2400">
                <a:solidFill>
                  <a:schemeClr val="tx1"/>
                </a:solidFill>
                <a:latin typeface="Arial" panose="020B0604020202020204" pitchFamily="34" charset="0"/>
                <a:cs typeface="Arial" panose="020B0604020202020204" pitchFamily="34" charset="0"/>
              </a:defRPr>
            </a:lvl2pPr>
            <a:lvl3pPr marL="1117600" indent="-1117600">
              <a:defRPr sz="2400">
                <a:solidFill>
                  <a:schemeClr val="tx1"/>
                </a:solidFill>
                <a:latin typeface="Arial" panose="020B0604020202020204" pitchFamily="34" charset="0"/>
                <a:cs typeface="Arial" panose="020B0604020202020204" pitchFamily="34" charset="0"/>
              </a:defRPr>
            </a:lvl3pPr>
            <a:lvl4pPr marL="1117600" indent="-1117600">
              <a:defRPr sz="2400">
                <a:solidFill>
                  <a:schemeClr val="tx1"/>
                </a:solidFill>
                <a:latin typeface="Arial" panose="020B0604020202020204" pitchFamily="34" charset="0"/>
                <a:cs typeface="Arial" panose="020B0604020202020204" pitchFamily="34" charset="0"/>
              </a:defRPr>
            </a:lvl4pPr>
            <a:lvl5pPr marL="1117600" indent="-1117600">
              <a:defRPr sz="2400">
                <a:solidFill>
                  <a:schemeClr val="tx1"/>
                </a:solidFill>
                <a:latin typeface="Arial" panose="020B0604020202020204" pitchFamily="34" charset="0"/>
                <a:cs typeface="Arial" panose="020B0604020202020204" pitchFamily="34" charset="0"/>
              </a:defRPr>
            </a:lvl5pPr>
            <a:lvl6pPr marL="15748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0320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24892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29464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720000" marR="0" lvl="0" indent="-720000" algn="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العلاقة التاريخية والمنطقية بين الحداثة وما بعد الحداثة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17188" name="Text Box 4">
            <a:extLst>
              <a:ext uri="{FF2B5EF4-FFF2-40B4-BE49-F238E27FC236}">
                <a16:creationId xmlns:a16="http://schemas.microsoft.com/office/drawing/2014/main" id="{D295AFA4-11B4-4042-45A0-1D7515FA78A7}"/>
              </a:ext>
            </a:extLst>
          </p:cNvPr>
          <p:cNvSpPr txBox="1">
            <a:spLocks noChangeArrowheads="1"/>
          </p:cNvSpPr>
          <p:nvPr/>
        </p:nvSpPr>
        <p:spPr bwMode="auto">
          <a:xfrm>
            <a:off x="381000" y="3429000"/>
            <a:ext cx="8382000" cy="1569660"/>
          </a:xfrm>
          <a:prstGeom prst="rect">
            <a:avLst/>
          </a:prstGeom>
          <a:noFill/>
          <a:ln>
            <a:noFill/>
          </a:ln>
          <a:effectLst>
            <a:outerShdw blurRad="63500" dist="38099" dir="2700000" algn="ctr" rotWithShape="0">
              <a:schemeClr val="tx2">
                <a:alpha val="74998"/>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indent="0" algn="r" rtl="1" eaLnBrk="1" hangingPunct="1"/>
            <a:r>
              <a:rPr lang="ar-JO" altLang="en-US" sz="3200" b="1" dirty="0">
                <a:solidFill>
                  <a:schemeClr val="bg1"/>
                </a:solidFill>
              </a:rPr>
              <a:t>ت. من المثير للسخرية أن الحداثة أصبحت غير قادرة على نحو متزايد على الصمود في وجه التحليل الفكري الحداثي الصارم لمعظم مقدماتها وادعاءاتها الرئيسية</a:t>
            </a:r>
            <a:endParaRPr lang="th-TH" altLang="en-US" sz="3200" dirty="0">
              <a:solidFill>
                <a:schemeClr val="bg1"/>
              </a:solidFill>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9234" name="Text Box 2">
            <a:extLst>
              <a:ext uri="{FF2B5EF4-FFF2-40B4-BE49-F238E27FC236}">
                <a16:creationId xmlns:a16="http://schemas.microsoft.com/office/drawing/2014/main" id="{0BFAF6CD-5635-92CD-71CD-662C55C4DC3F}"/>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8"/>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19235" name="Rectangle 3">
            <a:extLst>
              <a:ext uri="{FF2B5EF4-FFF2-40B4-BE49-F238E27FC236}">
                <a16:creationId xmlns:a16="http://schemas.microsoft.com/office/drawing/2014/main" id="{39BA848C-6967-0BA0-AD31-F208ABD63E38}"/>
              </a:ext>
            </a:extLst>
          </p:cNvPr>
          <p:cNvSpPr>
            <a:spLocks noChangeArrowheads="1"/>
          </p:cNvSpPr>
          <p:nvPr/>
        </p:nvSpPr>
        <p:spPr bwMode="auto">
          <a:xfrm>
            <a:off x="152400" y="228600"/>
            <a:ext cx="8991600" cy="2895600"/>
          </a:xfrm>
          <a:prstGeom prst="rect">
            <a:avLst/>
          </a:prstGeom>
          <a:noFill/>
          <a:ln>
            <a:noFill/>
          </a:ln>
          <a:effectLst>
            <a:outerShdw blurRad="63500" dist="38099" dir="2700000" algn="ctr" rotWithShape="0">
              <a:schemeClr val="tx2">
                <a:alpha val="50000"/>
              </a:schemeClr>
            </a:outerShdw>
          </a:effectLst>
        </p:spPr>
        <p:txBody>
          <a:bodyPr anchor="ctr"/>
          <a:lstStyle>
            <a:lvl1pPr marL="746125" indent="-746125">
              <a:defRPr sz="2400">
                <a:solidFill>
                  <a:schemeClr val="tx1"/>
                </a:solidFill>
                <a:latin typeface="Arial" panose="020B0604020202020204" pitchFamily="34" charset="0"/>
                <a:cs typeface="Arial" panose="020B0604020202020204" pitchFamily="34" charset="0"/>
              </a:defRPr>
            </a:lvl1pPr>
            <a:lvl2pPr marL="1117600" indent="-1117600">
              <a:defRPr sz="2400">
                <a:solidFill>
                  <a:schemeClr val="tx1"/>
                </a:solidFill>
                <a:latin typeface="Arial" panose="020B0604020202020204" pitchFamily="34" charset="0"/>
                <a:cs typeface="Arial" panose="020B0604020202020204" pitchFamily="34" charset="0"/>
              </a:defRPr>
            </a:lvl2pPr>
            <a:lvl3pPr marL="1117600" indent="-1117600">
              <a:defRPr sz="2400">
                <a:solidFill>
                  <a:schemeClr val="tx1"/>
                </a:solidFill>
                <a:latin typeface="Arial" panose="020B0604020202020204" pitchFamily="34" charset="0"/>
                <a:cs typeface="Arial" panose="020B0604020202020204" pitchFamily="34" charset="0"/>
              </a:defRPr>
            </a:lvl3pPr>
            <a:lvl4pPr marL="1117600" indent="-1117600">
              <a:defRPr sz="2400">
                <a:solidFill>
                  <a:schemeClr val="tx1"/>
                </a:solidFill>
                <a:latin typeface="Arial" panose="020B0604020202020204" pitchFamily="34" charset="0"/>
                <a:cs typeface="Arial" panose="020B0604020202020204" pitchFamily="34" charset="0"/>
              </a:defRPr>
            </a:lvl4pPr>
            <a:lvl5pPr marL="1117600" indent="-1117600">
              <a:defRPr sz="2400">
                <a:solidFill>
                  <a:schemeClr val="tx1"/>
                </a:solidFill>
                <a:latin typeface="Arial" panose="020B0604020202020204" pitchFamily="34" charset="0"/>
                <a:cs typeface="Arial" panose="020B0604020202020204" pitchFamily="34" charset="0"/>
              </a:defRPr>
            </a:lvl5pPr>
            <a:lvl6pPr marL="15748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0320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24892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29464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720000" marR="0" lvl="0" indent="-720000" algn="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العلاقة التاريخية والمنطقية بين الحداثة وما بعد الحداثة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19236" name="Text Box 4">
            <a:extLst>
              <a:ext uri="{FF2B5EF4-FFF2-40B4-BE49-F238E27FC236}">
                <a16:creationId xmlns:a16="http://schemas.microsoft.com/office/drawing/2014/main" id="{2389B274-9997-212F-B86A-B159E3BE105C}"/>
              </a:ext>
            </a:extLst>
          </p:cNvPr>
          <p:cNvSpPr txBox="1">
            <a:spLocks noChangeArrowheads="1"/>
          </p:cNvSpPr>
          <p:nvPr/>
        </p:nvSpPr>
        <p:spPr bwMode="auto">
          <a:xfrm>
            <a:off x="381000" y="3429000"/>
            <a:ext cx="8382000" cy="1569660"/>
          </a:xfrm>
          <a:prstGeom prst="rect">
            <a:avLst/>
          </a:prstGeom>
          <a:noFill/>
          <a:ln>
            <a:noFill/>
          </a:ln>
          <a:effectLst>
            <a:outerShdw blurRad="63500" dist="38099" dir="2700000" algn="ctr" rotWithShape="0">
              <a:schemeClr val="tx2">
                <a:alpha val="74998"/>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indent="0" algn="r" rtl="1" eaLnBrk="1" hangingPunct="1"/>
            <a:r>
              <a:rPr lang="ar-JO" altLang="en-US" sz="3200" b="1" dirty="0">
                <a:solidFill>
                  <a:schemeClr val="bg1"/>
                </a:solidFill>
              </a:rPr>
              <a:t>ث. في ظل ميلها تجاه العلموية والطبيعية وما يرافق ذلك من ميلها نحو السمو، أنتجت الحداثة أزمة حادة في إيجاد أساس كافي لكل من الأخلاق والمعنى الشخصي الدائم</a:t>
            </a:r>
            <a:endParaRPr lang="th-TH" altLang="en-US" sz="3200" b="1" dirty="0">
              <a:solidFill>
                <a:schemeClr val="bg1"/>
              </a:solidFill>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a:extLst>
              <a:ext uri="{FF2B5EF4-FFF2-40B4-BE49-F238E27FC236}">
                <a16:creationId xmlns:a16="http://schemas.microsoft.com/office/drawing/2014/main" id="{3B79DFCB-A688-1EDF-AA70-170F4C848BE2}"/>
              </a:ext>
            </a:extLst>
          </p:cNvPr>
          <p:cNvSpPr>
            <a:spLocks noChangeArrowheads="1"/>
          </p:cNvSpPr>
          <p:nvPr/>
        </p:nvSpPr>
        <p:spPr bwMode="auto">
          <a:xfrm>
            <a:off x="457200" y="1600200"/>
            <a:ext cx="8229600" cy="1988237"/>
          </a:xfrm>
          <a:prstGeom prst="rect">
            <a:avLst/>
          </a:prstGeom>
          <a:noFill/>
          <a:ln w="635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rtl="1" eaLnBrk="1" hangingPunct="1">
              <a:buFontTx/>
              <a:buNone/>
            </a:pPr>
            <a:r>
              <a:rPr lang="ar-JO" altLang="en-US" sz="2800" b="1" dirty="0">
                <a:solidFill>
                  <a:srgbClr val="FFFF00"/>
                </a:solidFill>
              </a:rPr>
              <a:t>لقد بنيت الحداثة على الشك في المعرفة التقليدية، وبنيت مرحلة ما بعد الحداثة على الشك في الحداثة.</a:t>
            </a:r>
            <a:endParaRPr lang="en-US" altLang="en-US" sz="2800" b="1" dirty="0">
              <a:solidFill>
                <a:srgbClr val="FFFF00"/>
              </a:solidFill>
            </a:endParaRPr>
          </a:p>
          <a:p>
            <a:pPr eaLnBrk="1" hangingPunct="1">
              <a:buFontTx/>
              <a:buNone/>
            </a:pPr>
            <a:endParaRPr lang="en-US" altLang="en-US" sz="2800" b="1" dirty="0">
              <a:solidFill>
                <a:srgbClr val="FFFF00"/>
              </a:solidFill>
            </a:endParaRPr>
          </a:p>
          <a:p>
            <a:pPr algn="ctr" eaLnBrk="1" hangingPunct="1">
              <a:buFontTx/>
              <a:buNone/>
            </a:pPr>
            <a:r>
              <a:rPr lang="ar-JO" altLang="en-US" sz="2800" b="1" dirty="0">
                <a:solidFill>
                  <a:srgbClr val="FFFF00"/>
                </a:solidFill>
              </a:rPr>
              <a:t>بول هايبرت، تحويل النظرات العالمية، 219</a:t>
            </a:r>
            <a:endParaRPr lang="en-US" altLang="en-US" sz="2800" dirty="0">
              <a:solidFill>
                <a:srgbClr val="FFFF00"/>
              </a:solidFill>
            </a:endParaRPr>
          </a:p>
        </p:txBody>
      </p:sp>
      <p:pic>
        <p:nvPicPr>
          <p:cNvPr id="6" name="Picture 8" descr="Hiebert">
            <a:extLst>
              <a:ext uri="{FF2B5EF4-FFF2-40B4-BE49-F238E27FC236}">
                <a16:creationId xmlns:a16="http://schemas.microsoft.com/office/drawing/2014/main" id="{E3512893-2556-EEB5-F4C0-83917B86FE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4398963"/>
            <a:ext cx="1905000" cy="245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1282" name="Text Box 2">
            <a:extLst>
              <a:ext uri="{FF2B5EF4-FFF2-40B4-BE49-F238E27FC236}">
                <a16:creationId xmlns:a16="http://schemas.microsoft.com/office/drawing/2014/main" id="{7BFE953D-742B-02F8-8350-0616D319F047}"/>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8"/>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21283" name="Rectangle 3">
            <a:extLst>
              <a:ext uri="{FF2B5EF4-FFF2-40B4-BE49-F238E27FC236}">
                <a16:creationId xmlns:a16="http://schemas.microsoft.com/office/drawing/2014/main" id="{4D518B52-F09F-38E2-1340-D0FE4C1A0C03}"/>
              </a:ext>
            </a:extLst>
          </p:cNvPr>
          <p:cNvSpPr>
            <a:spLocks noChangeArrowheads="1"/>
          </p:cNvSpPr>
          <p:nvPr/>
        </p:nvSpPr>
        <p:spPr bwMode="auto">
          <a:xfrm>
            <a:off x="152400" y="228600"/>
            <a:ext cx="8991600" cy="2895600"/>
          </a:xfrm>
          <a:prstGeom prst="rect">
            <a:avLst/>
          </a:prstGeom>
          <a:noFill/>
          <a:ln>
            <a:noFill/>
          </a:ln>
          <a:effectLst>
            <a:outerShdw blurRad="63500" dist="38099" dir="2700000" algn="ctr" rotWithShape="0">
              <a:schemeClr val="tx2">
                <a:alpha val="50000"/>
              </a:schemeClr>
            </a:outerShdw>
          </a:effectLst>
        </p:spPr>
        <p:txBody>
          <a:bodyPr anchor="ctr"/>
          <a:lstStyle>
            <a:lvl1pPr marL="747713" indent="-747713">
              <a:defRPr sz="2400">
                <a:solidFill>
                  <a:schemeClr val="tx1"/>
                </a:solidFill>
                <a:latin typeface="Arial" panose="020B0604020202020204" pitchFamily="34" charset="0"/>
                <a:cs typeface="Arial" panose="020B0604020202020204" pitchFamily="34" charset="0"/>
              </a:defRPr>
            </a:lvl1pPr>
            <a:lvl2pPr marL="1117600" indent="-1117600">
              <a:defRPr sz="2400">
                <a:solidFill>
                  <a:schemeClr val="tx1"/>
                </a:solidFill>
                <a:latin typeface="Arial" panose="020B0604020202020204" pitchFamily="34" charset="0"/>
                <a:cs typeface="Arial" panose="020B0604020202020204" pitchFamily="34" charset="0"/>
              </a:defRPr>
            </a:lvl2pPr>
            <a:lvl3pPr marL="1117600" indent="-1117600">
              <a:defRPr sz="2400">
                <a:solidFill>
                  <a:schemeClr val="tx1"/>
                </a:solidFill>
                <a:latin typeface="Arial" panose="020B0604020202020204" pitchFamily="34" charset="0"/>
                <a:cs typeface="Arial" panose="020B0604020202020204" pitchFamily="34" charset="0"/>
              </a:defRPr>
            </a:lvl3pPr>
            <a:lvl4pPr marL="1117600" indent="-1117600">
              <a:defRPr sz="2400">
                <a:solidFill>
                  <a:schemeClr val="tx1"/>
                </a:solidFill>
                <a:latin typeface="Arial" panose="020B0604020202020204" pitchFamily="34" charset="0"/>
                <a:cs typeface="Arial" panose="020B0604020202020204" pitchFamily="34" charset="0"/>
              </a:defRPr>
            </a:lvl4pPr>
            <a:lvl5pPr marL="1117600" indent="-1117600">
              <a:defRPr sz="2400">
                <a:solidFill>
                  <a:schemeClr val="tx1"/>
                </a:solidFill>
                <a:latin typeface="Arial" panose="020B0604020202020204" pitchFamily="34" charset="0"/>
                <a:cs typeface="Arial" panose="020B0604020202020204" pitchFamily="34" charset="0"/>
              </a:defRPr>
            </a:lvl5pPr>
            <a:lvl6pPr marL="15748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0320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24892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29464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720000" marR="0" lvl="0" indent="-720000" algn="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العلاقة التاريخية والمنطقية بين الحداثة وما بعد الحداثة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21284" name="Text Box 4">
            <a:extLst>
              <a:ext uri="{FF2B5EF4-FFF2-40B4-BE49-F238E27FC236}">
                <a16:creationId xmlns:a16="http://schemas.microsoft.com/office/drawing/2014/main" id="{D00897FF-F470-80DA-55D8-F7AD8EFCABF6}"/>
              </a:ext>
            </a:extLst>
          </p:cNvPr>
          <p:cNvSpPr txBox="1">
            <a:spLocks noChangeArrowheads="1"/>
          </p:cNvSpPr>
          <p:nvPr/>
        </p:nvSpPr>
        <p:spPr bwMode="auto">
          <a:xfrm>
            <a:off x="381000" y="3429000"/>
            <a:ext cx="8382000" cy="1569660"/>
          </a:xfrm>
          <a:prstGeom prst="rect">
            <a:avLst/>
          </a:prstGeom>
          <a:noFill/>
          <a:ln>
            <a:noFill/>
          </a:ln>
          <a:effectLst>
            <a:outerShdw blurRad="63500" dist="38099" dir="2700000" algn="ctr" rotWithShape="0">
              <a:schemeClr val="tx2">
                <a:alpha val="74998"/>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indent="0" algn="r" rtl="1" eaLnBrk="1" hangingPunct="1"/>
            <a:r>
              <a:rPr lang="ar-JO" altLang="en-US" sz="3200" b="1" dirty="0">
                <a:solidFill>
                  <a:schemeClr val="bg1"/>
                </a:solidFill>
              </a:rPr>
              <a:t>ج. لقد خلق التحول الحديث المتأحر من التقدم المادي إلى الإنتشار المتسارع للمعلومات إلى خلق أزمة حاجة في الإستقرار، الهوية واليقين. </a:t>
            </a:r>
            <a:endParaRPr lang="th-TH" altLang="en-US" sz="3200" dirty="0">
              <a:solidFill>
                <a:schemeClr val="bg1"/>
              </a:solidFill>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2306" name="Text Box 2">
            <a:extLst>
              <a:ext uri="{FF2B5EF4-FFF2-40B4-BE49-F238E27FC236}">
                <a16:creationId xmlns:a16="http://schemas.microsoft.com/office/drawing/2014/main" id="{53FB1608-C958-ADB3-D9F4-E299F9BAEAE2}"/>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8"/>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22307" name="Rectangle 3">
            <a:extLst>
              <a:ext uri="{FF2B5EF4-FFF2-40B4-BE49-F238E27FC236}">
                <a16:creationId xmlns:a16="http://schemas.microsoft.com/office/drawing/2014/main" id="{90C2A801-8865-25BA-27CA-6C96167C844B}"/>
              </a:ext>
            </a:extLst>
          </p:cNvPr>
          <p:cNvSpPr>
            <a:spLocks noChangeArrowheads="1"/>
          </p:cNvSpPr>
          <p:nvPr/>
        </p:nvSpPr>
        <p:spPr bwMode="auto">
          <a:xfrm>
            <a:off x="152400" y="228600"/>
            <a:ext cx="8991600" cy="2895600"/>
          </a:xfrm>
          <a:prstGeom prst="rect">
            <a:avLst/>
          </a:prstGeom>
          <a:noFill/>
          <a:ln>
            <a:noFill/>
          </a:ln>
          <a:effectLst>
            <a:outerShdw blurRad="63500" dist="38099" dir="2700000" algn="ctr" rotWithShape="0">
              <a:schemeClr val="tx2">
                <a:alpha val="50000"/>
              </a:schemeClr>
            </a:outerShdw>
          </a:effectLst>
        </p:spPr>
        <p:txBody>
          <a:bodyPr anchor="ctr"/>
          <a:lstStyle>
            <a:lvl1pPr marL="747713" indent="-747713">
              <a:defRPr sz="2400">
                <a:solidFill>
                  <a:schemeClr val="tx1"/>
                </a:solidFill>
                <a:latin typeface="Arial" panose="020B0604020202020204" pitchFamily="34" charset="0"/>
                <a:cs typeface="Arial" panose="020B0604020202020204" pitchFamily="34" charset="0"/>
              </a:defRPr>
            </a:lvl1pPr>
            <a:lvl2pPr marL="1117600" indent="-1117600">
              <a:defRPr sz="2400">
                <a:solidFill>
                  <a:schemeClr val="tx1"/>
                </a:solidFill>
                <a:latin typeface="Arial" panose="020B0604020202020204" pitchFamily="34" charset="0"/>
                <a:cs typeface="Arial" panose="020B0604020202020204" pitchFamily="34" charset="0"/>
              </a:defRPr>
            </a:lvl2pPr>
            <a:lvl3pPr marL="1117600" indent="-1117600">
              <a:defRPr sz="2400">
                <a:solidFill>
                  <a:schemeClr val="tx1"/>
                </a:solidFill>
                <a:latin typeface="Arial" panose="020B0604020202020204" pitchFamily="34" charset="0"/>
                <a:cs typeface="Arial" panose="020B0604020202020204" pitchFamily="34" charset="0"/>
              </a:defRPr>
            </a:lvl3pPr>
            <a:lvl4pPr marL="1117600" indent="-1117600">
              <a:defRPr sz="2400">
                <a:solidFill>
                  <a:schemeClr val="tx1"/>
                </a:solidFill>
                <a:latin typeface="Arial" panose="020B0604020202020204" pitchFamily="34" charset="0"/>
                <a:cs typeface="Arial" panose="020B0604020202020204" pitchFamily="34" charset="0"/>
              </a:defRPr>
            </a:lvl4pPr>
            <a:lvl5pPr marL="1117600" indent="-1117600">
              <a:defRPr sz="2400">
                <a:solidFill>
                  <a:schemeClr val="tx1"/>
                </a:solidFill>
                <a:latin typeface="Arial" panose="020B0604020202020204" pitchFamily="34" charset="0"/>
                <a:cs typeface="Arial" panose="020B0604020202020204" pitchFamily="34" charset="0"/>
              </a:defRPr>
            </a:lvl5pPr>
            <a:lvl6pPr marL="15748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0320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24892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29464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720000" marR="0" lvl="0" indent="-720000" algn="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العلاقة التاريخية والمنطقية بين الحداثة وما بعد الحداثة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22308" name="Text Box 4">
            <a:extLst>
              <a:ext uri="{FF2B5EF4-FFF2-40B4-BE49-F238E27FC236}">
                <a16:creationId xmlns:a16="http://schemas.microsoft.com/office/drawing/2014/main" id="{5E0E530B-B0B7-C5A6-C164-026B64CF073F}"/>
              </a:ext>
            </a:extLst>
          </p:cNvPr>
          <p:cNvSpPr txBox="1">
            <a:spLocks noChangeArrowheads="1"/>
          </p:cNvSpPr>
          <p:nvPr/>
        </p:nvSpPr>
        <p:spPr bwMode="auto">
          <a:xfrm>
            <a:off x="381000" y="3429000"/>
            <a:ext cx="8382000" cy="1569660"/>
          </a:xfrm>
          <a:prstGeom prst="rect">
            <a:avLst/>
          </a:prstGeom>
          <a:noFill/>
          <a:ln>
            <a:noFill/>
          </a:ln>
          <a:effectLst>
            <a:outerShdw blurRad="63500" dist="38099" dir="2700000" algn="ctr" rotWithShape="0">
              <a:schemeClr val="tx2">
                <a:alpha val="74998"/>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indent="0" algn="r" rtl="1" eaLnBrk="1" hangingPunct="1"/>
            <a:r>
              <a:rPr lang="ar-JO" altLang="en-US" sz="3200" b="1" dirty="0">
                <a:solidFill>
                  <a:schemeClr val="bg1"/>
                </a:solidFill>
              </a:rPr>
              <a:t>ح. لهذا فإن ما بعد الحداثة هو محاولة أخرى لإعطاء البشر رؤية عالمية قابلة للحياة يمكنهم من خلالها العيش في السياق المعاصر. </a:t>
            </a:r>
            <a:endParaRPr lang="th-TH" altLang="en-US" sz="3200" b="1" dirty="0">
              <a:solidFill>
                <a:schemeClr val="bg1"/>
              </a:solidFill>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3330" name="Text Box 2">
            <a:extLst>
              <a:ext uri="{FF2B5EF4-FFF2-40B4-BE49-F238E27FC236}">
                <a16:creationId xmlns:a16="http://schemas.microsoft.com/office/drawing/2014/main" id="{6F35965E-90B1-CEF6-C69F-6369DDDA37E8}"/>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8"/>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23331" name="Rectangle 3">
            <a:extLst>
              <a:ext uri="{FF2B5EF4-FFF2-40B4-BE49-F238E27FC236}">
                <a16:creationId xmlns:a16="http://schemas.microsoft.com/office/drawing/2014/main" id="{8DE5DE7E-F85A-A6F7-3266-FA4614628154}"/>
              </a:ext>
            </a:extLst>
          </p:cNvPr>
          <p:cNvSpPr>
            <a:spLocks noChangeArrowheads="1"/>
          </p:cNvSpPr>
          <p:nvPr/>
        </p:nvSpPr>
        <p:spPr bwMode="auto">
          <a:xfrm>
            <a:off x="1295400" y="228600"/>
            <a:ext cx="6858000" cy="2895600"/>
          </a:xfrm>
          <a:prstGeom prst="rect">
            <a:avLst/>
          </a:prstGeom>
          <a:noFill/>
          <a:ln>
            <a:noFill/>
          </a:ln>
          <a:effectLst>
            <a:outerShdw blurRad="63500" dist="38099" dir="2700000" algn="ctr" rotWithShape="0">
              <a:schemeClr val="tx2">
                <a:alpha val="50000"/>
              </a:schemeClr>
            </a:outerShdw>
          </a:effectLst>
        </p:spPr>
        <p:txBody>
          <a:bodyPr anchor="ctr"/>
          <a:lstStyle>
            <a:lvl1pPr marL="865188" indent="-865188">
              <a:defRPr sz="2400">
                <a:solidFill>
                  <a:schemeClr val="tx1"/>
                </a:solidFill>
                <a:latin typeface="Arial" panose="020B0604020202020204" pitchFamily="34" charset="0"/>
                <a:cs typeface="Arial" panose="020B0604020202020204" pitchFamily="34" charset="0"/>
              </a:defRPr>
            </a:lvl1pPr>
            <a:lvl2pPr marL="1117600" indent="-1117600">
              <a:defRPr sz="2400">
                <a:solidFill>
                  <a:schemeClr val="tx1"/>
                </a:solidFill>
                <a:latin typeface="Arial" panose="020B0604020202020204" pitchFamily="34" charset="0"/>
                <a:cs typeface="Arial" panose="020B0604020202020204" pitchFamily="34" charset="0"/>
              </a:defRPr>
            </a:lvl2pPr>
            <a:lvl3pPr marL="1117600" indent="-1117600">
              <a:defRPr sz="2400">
                <a:solidFill>
                  <a:schemeClr val="tx1"/>
                </a:solidFill>
                <a:latin typeface="Arial" panose="020B0604020202020204" pitchFamily="34" charset="0"/>
                <a:cs typeface="Arial" panose="020B0604020202020204" pitchFamily="34" charset="0"/>
              </a:defRPr>
            </a:lvl3pPr>
            <a:lvl4pPr marL="1117600" indent="-1117600">
              <a:defRPr sz="2400">
                <a:solidFill>
                  <a:schemeClr val="tx1"/>
                </a:solidFill>
                <a:latin typeface="Arial" panose="020B0604020202020204" pitchFamily="34" charset="0"/>
                <a:cs typeface="Arial" panose="020B0604020202020204" pitchFamily="34" charset="0"/>
              </a:defRPr>
            </a:lvl4pPr>
            <a:lvl5pPr marL="1117600" indent="-1117600">
              <a:defRPr sz="2400">
                <a:solidFill>
                  <a:schemeClr val="tx1"/>
                </a:solidFill>
                <a:latin typeface="Arial" panose="020B0604020202020204" pitchFamily="34" charset="0"/>
                <a:cs typeface="Arial" panose="020B0604020202020204" pitchFamily="34" charset="0"/>
              </a:defRPr>
            </a:lvl5pPr>
            <a:lvl6pPr marL="15748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0320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24892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29464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792000" indent="-792000" algn="r" rtl="1" eaLnBrk="1" hangingPunct="1"/>
            <a:r>
              <a:rPr lang="ar-JO" altLang="en-US" sz="5000" b="1" dirty="0">
                <a:solidFill>
                  <a:schemeClr val="bg1"/>
                </a:solidFill>
              </a:rPr>
              <a:t>3. المقدمات المنطقية الرئيسية لما بعد الحداثة</a:t>
            </a:r>
            <a:endParaRPr lang="en-US" altLang="en-US" sz="5000" dirty="0">
              <a:solidFill>
                <a:schemeClr val="bg1"/>
              </a:solidFill>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3330" name="Text Box 2">
            <a:extLst>
              <a:ext uri="{FF2B5EF4-FFF2-40B4-BE49-F238E27FC236}">
                <a16:creationId xmlns:a16="http://schemas.microsoft.com/office/drawing/2014/main" id="{CB80A71C-3696-88FF-A371-164B1FE8D026}"/>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8"/>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23331" name="Rectangle 3">
            <a:extLst>
              <a:ext uri="{FF2B5EF4-FFF2-40B4-BE49-F238E27FC236}">
                <a16:creationId xmlns:a16="http://schemas.microsoft.com/office/drawing/2014/main" id="{758B2594-CBAC-BDAD-8EE1-FCE33025245D}"/>
              </a:ext>
            </a:extLst>
          </p:cNvPr>
          <p:cNvSpPr>
            <a:spLocks noChangeArrowheads="1"/>
          </p:cNvSpPr>
          <p:nvPr/>
        </p:nvSpPr>
        <p:spPr bwMode="auto">
          <a:xfrm>
            <a:off x="1295400" y="228600"/>
            <a:ext cx="6781800" cy="2895600"/>
          </a:xfrm>
          <a:prstGeom prst="rect">
            <a:avLst/>
          </a:prstGeom>
          <a:noFill/>
          <a:ln>
            <a:noFill/>
          </a:ln>
          <a:effectLst>
            <a:outerShdw blurRad="63500" dist="38099" dir="2700000" algn="ctr" rotWithShape="0">
              <a:schemeClr val="tx2">
                <a:alpha val="50000"/>
              </a:schemeClr>
            </a:outerShdw>
          </a:effectLst>
        </p:spPr>
        <p:txBody>
          <a:bodyPr anchor="ctr"/>
          <a:lstStyle>
            <a:lvl1pPr marL="865188" indent="-865188">
              <a:defRPr sz="2400">
                <a:solidFill>
                  <a:schemeClr val="tx1"/>
                </a:solidFill>
                <a:latin typeface="Arial" panose="020B0604020202020204" pitchFamily="34" charset="0"/>
                <a:cs typeface="Arial" panose="020B0604020202020204" pitchFamily="34" charset="0"/>
              </a:defRPr>
            </a:lvl1pPr>
            <a:lvl2pPr marL="1117600" indent="-1117600">
              <a:defRPr sz="2400">
                <a:solidFill>
                  <a:schemeClr val="tx1"/>
                </a:solidFill>
                <a:latin typeface="Arial" panose="020B0604020202020204" pitchFamily="34" charset="0"/>
                <a:cs typeface="Arial" panose="020B0604020202020204" pitchFamily="34" charset="0"/>
              </a:defRPr>
            </a:lvl2pPr>
            <a:lvl3pPr marL="1117600" indent="-1117600">
              <a:defRPr sz="2400">
                <a:solidFill>
                  <a:schemeClr val="tx1"/>
                </a:solidFill>
                <a:latin typeface="Arial" panose="020B0604020202020204" pitchFamily="34" charset="0"/>
                <a:cs typeface="Arial" panose="020B0604020202020204" pitchFamily="34" charset="0"/>
              </a:defRPr>
            </a:lvl3pPr>
            <a:lvl4pPr marL="1117600" indent="-1117600">
              <a:defRPr sz="2400">
                <a:solidFill>
                  <a:schemeClr val="tx1"/>
                </a:solidFill>
                <a:latin typeface="Arial" panose="020B0604020202020204" pitchFamily="34" charset="0"/>
                <a:cs typeface="Arial" panose="020B0604020202020204" pitchFamily="34" charset="0"/>
              </a:defRPr>
            </a:lvl4pPr>
            <a:lvl5pPr marL="1117600" indent="-1117600">
              <a:defRPr sz="2400">
                <a:solidFill>
                  <a:schemeClr val="tx1"/>
                </a:solidFill>
                <a:latin typeface="Arial" panose="020B0604020202020204" pitchFamily="34" charset="0"/>
                <a:cs typeface="Arial" panose="020B0604020202020204" pitchFamily="34" charset="0"/>
              </a:defRPr>
            </a:lvl5pPr>
            <a:lvl6pPr marL="15748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0320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24892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29464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792000" marR="0" lvl="0" indent="-792000" algn="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 المقدمات المنطقية الرئيسية لما بعد الحداثة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23332" name="Text Box 4">
            <a:extLst>
              <a:ext uri="{FF2B5EF4-FFF2-40B4-BE49-F238E27FC236}">
                <a16:creationId xmlns:a16="http://schemas.microsoft.com/office/drawing/2014/main" id="{72215BA6-A1D7-0790-2C3C-54AFA4B2748F}"/>
              </a:ext>
            </a:extLst>
          </p:cNvPr>
          <p:cNvSpPr txBox="1">
            <a:spLocks noChangeArrowheads="1"/>
          </p:cNvSpPr>
          <p:nvPr/>
        </p:nvSpPr>
        <p:spPr bwMode="auto">
          <a:xfrm>
            <a:off x="304800" y="3429000"/>
            <a:ext cx="8534400" cy="584775"/>
          </a:xfrm>
          <a:prstGeom prst="rect">
            <a:avLst/>
          </a:prstGeom>
          <a:noFill/>
          <a:ln>
            <a:noFill/>
          </a:ln>
          <a:effectLst>
            <a:outerShdw blurRad="63500" dist="38099" dir="2700000" algn="ctr" rotWithShape="0">
              <a:schemeClr val="tx2">
                <a:alpha val="74998"/>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indent="0" algn="r" rtl="1" eaLnBrk="1" hangingPunct="1"/>
            <a:r>
              <a:rPr lang="ar-JO" altLang="en-US" sz="3200" b="1" dirty="0">
                <a:solidFill>
                  <a:schemeClr val="bg1"/>
                </a:solidFill>
              </a:rPr>
              <a:t>أ. جميع وجهات النظر للواقع هي مجرد منظور</a:t>
            </a:r>
            <a:endParaRPr lang="th-TH" altLang="en-US" sz="3200" b="1" dirty="0">
              <a:solidFill>
                <a:schemeClr val="bg1"/>
              </a:solidFill>
              <a:cs typeface="Angsana New" panose="02020603050405020304" pitchFamily="18" charset="-34"/>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3330" name="Text Box 2">
            <a:extLst>
              <a:ext uri="{FF2B5EF4-FFF2-40B4-BE49-F238E27FC236}">
                <a16:creationId xmlns:a16="http://schemas.microsoft.com/office/drawing/2014/main" id="{567F511B-3DE9-EF32-7D68-470E3B187DBD}"/>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8"/>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23331" name="Rectangle 3">
            <a:extLst>
              <a:ext uri="{FF2B5EF4-FFF2-40B4-BE49-F238E27FC236}">
                <a16:creationId xmlns:a16="http://schemas.microsoft.com/office/drawing/2014/main" id="{1973A01E-DC9B-1E41-0988-5915A4D7C81B}"/>
              </a:ext>
            </a:extLst>
          </p:cNvPr>
          <p:cNvSpPr>
            <a:spLocks noChangeArrowheads="1"/>
          </p:cNvSpPr>
          <p:nvPr/>
        </p:nvSpPr>
        <p:spPr bwMode="auto">
          <a:xfrm>
            <a:off x="1295400" y="228600"/>
            <a:ext cx="6781800" cy="2895600"/>
          </a:xfrm>
          <a:prstGeom prst="rect">
            <a:avLst/>
          </a:prstGeom>
          <a:noFill/>
          <a:ln>
            <a:noFill/>
          </a:ln>
          <a:effectLst>
            <a:outerShdw blurRad="63500" dist="38099" dir="2700000" algn="ctr" rotWithShape="0">
              <a:schemeClr val="tx2">
                <a:alpha val="50000"/>
              </a:schemeClr>
            </a:outerShdw>
          </a:effectLst>
        </p:spPr>
        <p:txBody>
          <a:bodyPr anchor="ctr"/>
          <a:lstStyle>
            <a:lvl1pPr marL="865188" indent="-865188">
              <a:defRPr sz="2400">
                <a:solidFill>
                  <a:schemeClr val="tx1"/>
                </a:solidFill>
                <a:latin typeface="Arial" panose="020B0604020202020204" pitchFamily="34" charset="0"/>
                <a:cs typeface="Arial" panose="020B0604020202020204" pitchFamily="34" charset="0"/>
              </a:defRPr>
            </a:lvl1pPr>
            <a:lvl2pPr marL="1117600" indent="-1117600">
              <a:defRPr sz="2400">
                <a:solidFill>
                  <a:schemeClr val="tx1"/>
                </a:solidFill>
                <a:latin typeface="Arial" panose="020B0604020202020204" pitchFamily="34" charset="0"/>
                <a:cs typeface="Arial" panose="020B0604020202020204" pitchFamily="34" charset="0"/>
              </a:defRPr>
            </a:lvl2pPr>
            <a:lvl3pPr marL="1117600" indent="-1117600">
              <a:defRPr sz="2400">
                <a:solidFill>
                  <a:schemeClr val="tx1"/>
                </a:solidFill>
                <a:latin typeface="Arial" panose="020B0604020202020204" pitchFamily="34" charset="0"/>
                <a:cs typeface="Arial" panose="020B0604020202020204" pitchFamily="34" charset="0"/>
              </a:defRPr>
            </a:lvl3pPr>
            <a:lvl4pPr marL="1117600" indent="-1117600">
              <a:defRPr sz="2400">
                <a:solidFill>
                  <a:schemeClr val="tx1"/>
                </a:solidFill>
                <a:latin typeface="Arial" panose="020B0604020202020204" pitchFamily="34" charset="0"/>
                <a:cs typeface="Arial" panose="020B0604020202020204" pitchFamily="34" charset="0"/>
              </a:defRPr>
            </a:lvl4pPr>
            <a:lvl5pPr marL="1117600" indent="-1117600">
              <a:defRPr sz="2400">
                <a:solidFill>
                  <a:schemeClr val="tx1"/>
                </a:solidFill>
                <a:latin typeface="Arial" panose="020B0604020202020204" pitchFamily="34" charset="0"/>
                <a:cs typeface="Arial" panose="020B0604020202020204" pitchFamily="34" charset="0"/>
              </a:defRPr>
            </a:lvl5pPr>
            <a:lvl6pPr marL="15748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0320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24892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29464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792000" marR="0" lvl="0" indent="-792000" algn="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 المقدمات المنطقية الرئيسية لما بعد الحداثة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23332" name="Text Box 4">
            <a:extLst>
              <a:ext uri="{FF2B5EF4-FFF2-40B4-BE49-F238E27FC236}">
                <a16:creationId xmlns:a16="http://schemas.microsoft.com/office/drawing/2014/main" id="{03A5D7CC-3151-905B-D5BD-A3F79DCD965C}"/>
              </a:ext>
            </a:extLst>
          </p:cNvPr>
          <p:cNvSpPr txBox="1">
            <a:spLocks noChangeArrowheads="1"/>
          </p:cNvSpPr>
          <p:nvPr/>
        </p:nvSpPr>
        <p:spPr bwMode="auto">
          <a:xfrm>
            <a:off x="304800" y="3429000"/>
            <a:ext cx="8534400" cy="1015663"/>
          </a:xfrm>
          <a:prstGeom prst="rect">
            <a:avLst/>
          </a:prstGeom>
          <a:noFill/>
          <a:ln>
            <a:noFill/>
          </a:ln>
          <a:effectLst>
            <a:outerShdw blurRad="63500" dist="38099" dir="2700000" algn="ctr" rotWithShape="0">
              <a:schemeClr val="tx2">
                <a:alpha val="74998"/>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en-US" sz="3200" b="1" i="0" u="none" strike="noStrike" kern="1200" cap="none" spc="0" normalizeH="0" baseline="0" noProof="0" dirty="0">
                <a:ln>
                  <a:noFill/>
                </a:ln>
                <a:solidFill>
                  <a:srgbClr val="FFFFFF"/>
                </a:solidFill>
                <a:effectLst/>
                <a:uLnTx/>
                <a:uFillTx/>
              </a:rPr>
              <a:t>أ. جميع وجهات النظر للواقع هي مجرد منظور</a:t>
            </a:r>
            <a:endParaRPr kumimoji="0" lang="th-TH" altLang="en-US" sz="3200" b="1" i="0" u="none" strike="noStrike" kern="1200" cap="none" spc="0" normalizeH="0" baseline="0" noProof="0" dirty="0">
              <a:ln>
                <a:noFill/>
              </a:ln>
              <a:solidFill>
                <a:srgbClr val="FFFFFF"/>
              </a:solidFill>
              <a:effectLst/>
              <a:uLnTx/>
              <a:uFillTx/>
              <a:cs typeface="Angsana New" panose="02020603050405020304" pitchFamily="18" charset="-34"/>
            </a:endParaRPr>
          </a:p>
          <a:p>
            <a:pPr marL="457200" lvl="1" indent="0" algn="r" rtl="1" eaLnBrk="1" hangingPunct="1"/>
            <a:r>
              <a:rPr lang="ar-JO" altLang="en-US" sz="2800" b="1" dirty="0">
                <a:solidFill>
                  <a:schemeClr val="bg1"/>
                </a:solidFill>
              </a:rPr>
              <a:t>1. الحقيقة ليست مؤكدة، أكيدة أو خالية من القيمة</a:t>
            </a:r>
            <a:endParaRPr lang="th-TH" altLang="en-US" sz="2800" b="1" dirty="0">
              <a:solidFill>
                <a:schemeClr val="bg1"/>
              </a:solidFill>
              <a:cs typeface="Angsana New" panose="02020603050405020304" pitchFamily="18" charset="-34"/>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4354" name="Text Box 2">
            <a:extLst>
              <a:ext uri="{FF2B5EF4-FFF2-40B4-BE49-F238E27FC236}">
                <a16:creationId xmlns:a16="http://schemas.microsoft.com/office/drawing/2014/main" id="{B8294096-50A1-64FC-00DA-761691C4056E}"/>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8"/>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24355" name="Rectangle 3">
            <a:extLst>
              <a:ext uri="{FF2B5EF4-FFF2-40B4-BE49-F238E27FC236}">
                <a16:creationId xmlns:a16="http://schemas.microsoft.com/office/drawing/2014/main" id="{686261DF-9386-1593-7C88-F7ABCBFE718E}"/>
              </a:ext>
            </a:extLst>
          </p:cNvPr>
          <p:cNvSpPr>
            <a:spLocks noChangeArrowheads="1"/>
          </p:cNvSpPr>
          <p:nvPr/>
        </p:nvSpPr>
        <p:spPr bwMode="auto">
          <a:xfrm>
            <a:off x="1295400" y="228600"/>
            <a:ext cx="6781800" cy="2895600"/>
          </a:xfrm>
          <a:prstGeom prst="rect">
            <a:avLst/>
          </a:prstGeom>
          <a:noFill/>
          <a:ln>
            <a:noFill/>
          </a:ln>
          <a:effectLst>
            <a:outerShdw blurRad="63500" dist="38099" dir="2700000" algn="ctr" rotWithShape="0">
              <a:schemeClr val="tx2">
                <a:alpha val="50000"/>
              </a:schemeClr>
            </a:outerShdw>
          </a:effectLst>
        </p:spPr>
        <p:txBody>
          <a:bodyPr anchor="ctr"/>
          <a:lstStyle>
            <a:lvl1pPr marL="865188" indent="-865188">
              <a:defRPr sz="2400">
                <a:solidFill>
                  <a:schemeClr val="tx1"/>
                </a:solidFill>
                <a:latin typeface="Arial" panose="020B0604020202020204" pitchFamily="34" charset="0"/>
                <a:cs typeface="Arial" panose="020B0604020202020204" pitchFamily="34" charset="0"/>
              </a:defRPr>
            </a:lvl1pPr>
            <a:lvl2pPr marL="1117600" indent="-1117600">
              <a:defRPr sz="2400">
                <a:solidFill>
                  <a:schemeClr val="tx1"/>
                </a:solidFill>
                <a:latin typeface="Arial" panose="020B0604020202020204" pitchFamily="34" charset="0"/>
                <a:cs typeface="Arial" panose="020B0604020202020204" pitchFamily="34" charset="0"/>
              </a:defRPr>
            </a:lvl2pPr>
            <a:lvl3pPr marL="1117600" indent="-1117600">
              <a:defRPr sz="2400">
                <a:solidFill>
                  <a:schemeClr val="tx1"/>
                </a:solidFill>
                <a:latin typeface="Arial" panose="020B0604020202020204" pitchFamily="34" charset="0"/>
                <a:cs typeface="Arial" panose="020B0604020202020204" pitchFamily="34" charset="0"/>
              </a:defRPr>
            </a:lvl3pPr>
            <a:lvl4pPr marL="1117600" indent="-1117600">
              <a:defRPr sz="2400">
                <a:solidFill>
                  <a:schemeClr val="tx1"/>
                </a:solidFill>
                <a:latin typeface="Arial" panose="020B0604020202020204" pitchFamily="34" charset="0"/>
                <a:cs typeface="Arial" panose="020B0604020202020204" pitchFamily="34" charset="0"/>
              </a:defRPr>
            </a:lvl4pPr>
            <a:lvl5pPr marL="1117600" indent="-1117600">
              <a:defRPr sz="2400">
                <a:solidFill>
                  <a:schemeClr val="tx1"/>
                </a:solidFill>
                <a:latin typeface="Arial" panose="020B0604020202020204" pitchFamily="34" charset="0"/>
                <a:cs typeface="Arial" panose="020B0604020202020204" pitchFamily="34" charset="0"/>
              </a:defRPr>
            </a:lvl5pPr>
            <a:lvl6pPr marL="15748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0320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24892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29464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792000" marR="0" lvl="0" indent="-792000" algn="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 المقدمات المنطقية الرئيسية لما بعد الحداثة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24356" name="Text Box 4">
            <a:extLst>
              <a:ext uri="{FF2B5EF4-FFF2-40B4-BE49-F238E27FC236}">
                <a16:creationId xmlns:a16="http://schemas.microsoft.com/office/drawing/2014/main" id="{33580563-D723-E7FF-7306-7FE06BB1A3A9}"/>
              </a:ext>
            </a:extLst>
          </p:cNvPr>
          <p:cNvSpPr txBox="1">
            <a:spLocks noChangeArrowheads="1"/>
          </p:cNvSpPr>
          <p:nvPr/>
        </p:nvSpPr>
        <p:spPr bwMode="auto">
          <a:xfrm>
            <a:off x="304800" y="3429000"/>
            <a:ext cx="8610600" cy="1877437"/>
          </a:xfrm>
          <a:prstGeom prst="rect">
            <a:avLst/>
          </a:prstGeom>
          <a:noFill/>
          <a:ln>
            <a:noFill/>
          </a:ln>
          <a:effectLst>
            <a:outerShdw blurRad="63500" dist="38099" dir="2700000" algn="ctr" rotWithShape="0">
              <a:schemeClr val="tx2">
                <a:alpha val="74998"/>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en-US" sz="3200" b="1" i="0" u="none" strike="noStrike" kern="1200" cap="none" spc="0" normalizeH="0" baseline="0" noProof="0" dirty="0">
                <a:ln>
                  <a:noFill/>
                </a:ln>
                <a:solidFill>
                  <a:srgbClr val="FFFFFF"/>
                </a:solidFill>
                <a:effectLst/>
                <a:uLnTx/>
                <a:uFillTx/>
              </a:rPr>
              <a:t>أ. جميع وجهات النظر للواقع هي مجرد منظور</a:t>
            </a:r>
            <a:endParaRPr kumimoji="0" lang="th-TH" altLang="en-US" sz="3200" b="1" i="0" u="none" strike="noStrike" kern="1200" cap="none" spc="0" normalizeH="0" baseline="0" noProof="0" dirty="0">
              <a:ln>
                <a:noFill/>
              </a:ln>
              <a:solidFill>
                <a:srgbClr val="FFFFFF"/>
              </a:solidFill>
              <a:effectLst/>
              <a:uLnTx/>
              <a:uFillTx/>
              <a:cs typeface="Angsana New" panose="02020603050405020304" pitchFamily="18" charset="-34"/>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en-US" sz="2800" b="1" i="0" u="none" strike="noStrike" kern="1200" cap="none" spc="0" normalizeH="0" baseline="0" noProof="0" dirty="0">
                <a:ln>
                  <a:noFill/>
                </a:ln>
                <a:solidFill>
                  <a:schemeClr val="bg1">
                    <a:lumMod val="65000"/>
                  </a:schemeClr>
                </a:solidFill>
                <a:effectLst/>
                <a:uLnTx/>
                <a:uFillTx/>
              </a:rPr>
              <a:t>1. الحقيقة ليست مؤكدة، أكيدة أو خالية من القيمة</a:t>
            </a:r>
            <a:endParaRPr kumimoji="0" lang="th-TH" altLang="en-US" sz="2800" b="1" i="0" u="none" strike="noStrike" kern="1200" cap="none" spc="0" normalizeH="0" baseline="0" noProof="0" dirty="0">
              <a:ln>
                <a:noFill/>
              </a:ln>
              <a:solidFill>
                <a:schemeClr val="bg1">
                  <a:lumMod val="65000"/>
                </a:schemeClr>
              </a:solidFill>
              <a:effectLst/>
              <a:uLnTx/>
              <a:uFillTx/>
              <a:cs typeface="Angsana New" panose="02020603050405020304" pitchFamily="18" charset="-34"/>
            </a:endParaRPr>
          </a:p>
          <a:p>
            <a:pPr marL="457200" lvl="1" indent="0" algn="r" rtl="1" eaLnBrk="1" hangingPunct="1"/>
            <a:r>
              <a:rPr lang="ar-JO" altLang="en-US" sz="2800" b="1" dirty="0">
                <a:solidFill>
                  <a:schemeClr val="bg1"/>
                </a:solidFill>
              </a:rPr>
              <a:t>2. كل الحقيقة مبنية لخدمة الذات  بما في ذلك الإدعاءاتت العلمية للحقيقة</a:t>
            </a:r>
            <a:endParaRPr lang="th-TH" altLang="en-US" sz="2800" b="1" dirty="0">
              <a:solidFill>
                <a:schemeClr val="bg1"/>
              </a:solidFill>
              <a:cs typeface="Angsana New" panose="02020603050405020304" pitchFamily="18" charset="-34"/>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7" name="Text Box 3">
            <a:extLst>
              <a:ext uri="{FF2B5EF4-FFF2-40B4-BE49-F238E27FC236}">
                <a16:creationId xmlns:a16="http://schemas.microsoft.com/office/drawing/2014/main" id="{71FE25A3-02CC-CD33-9BD6-9162BC948699}"/>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8"/>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574474" name="Rectangle 10">
            <a:extLst>
              <a:ext uri="{FF2B5EF4-FFF2-40B4-BE49-F238E27FC236}">
                <a16:creationId xmlns:a16="http://schemas.microsoft.com/office/drawing/2014/main" id="{5C00A583-70C2-48EE-53B7-572ED316D638}"/>
              </a:ext>
            </a:extLst>
          </p:cNvPr>
          <p:cNvSpPr>
            <a:spLocks noChangeArrowheads="1"/>
          </p:cNvSpPr>
          <p:nvPr/>
        </p:nvSpPr>
        <p:spPr bwMode="auto">
          <a:xfrm>
            <a:off x="0" y="1447800"/>
            <a:ext cx="9144000" cy="1676400"/>
          </a:xfrm>
          <a:prstGeom prst="rect">
            <a:avLst/>
          </a:prstGeom>
          <a:noFill/>
          <a:ln>
            <a:noFill/>
          </a:ln>
          <a:effectLst>
            <a:outerShdw blurRad="63500" dist="38099" dir="2700000" algn="ctr" rotWithShape="0">
              <a:schemeClr val="tx2">
                <a:alpha val="50000"/>
              </a:schemeClr>
            </a:outerShdw>
          </a:effectLst>
        </p:spPr>
        <p:txBody>
          <a:bodyPr anchor="ctr"/>
          <a:lstStyle>
            <a:lvl1pPr marL="1117600" indent="-1117600">
              <a:defRPr sz="2400">
                <a:solidFill>
                  <a:schemeClr val="tx1"/>
                </a:solidFill>
                <a:latin typeface="Arial" panose="020B0604020202020204" pitchFamily="34" charset="0"/>
                <a:cs typeface="Arial" panose="020B0604020202020204" pitchFamily="34" charset="0"/>
              </a:defRPr>
            </a:lvl1pPr>
            <a:lvl2pPr marL="1117600" indent="-1117600">
              <a:defRPr sz="2400">
                <a:solidFill>
                  <a:schemeClr val="tx1"/>
                </a:solidFill>
                <a:latin typeface="Arial" panose="020B0604020202020204" pitchFamily="34" charset="0"/>
                <a:cs typeface="Arial" panose="020B0604020202020204" pitchFamily="34" charset="0"/>
              </a:defRPr>
            </a:lvl2pPr>
            <a:lvl3pPr marL="1117600" indent="-1117600">
              <a:defRPr sz="2400">
                <a:solidFill>
                  <a:schemeClr val="tx1"/>
                </a:solidFill>
                <a:latin typeface="Arial" panose="020B0604020202020204" pitchFamily="34" charset="0"/>
                <a:cs typeface="Arial" panose="020B0604020202020204" pitchFamily="34" charset="0"/>
              </a:defRPr>
            </a:lvl3pPr>
            <a:lvl4pPr marL="1117600" indent="-1117600">
              <a:defRPr sz="2400">
                <a:solidFill>
                  <a:schemeClr val="tx1"/>
                </a:solidFill>
                <a:latin typeface="Arial" panose="020B0604020202020204" pitchFamily="34" charset="0"/>
                <a:cs typeface="Arial" panose="020B0604020202020204" pitchFamily="34" charset="0"/>
              </a:defRPr>
            </a:lvl4pPr>
            <a:lvl5pPr marL="1117600" indent="-1117600">
              <a:defRPr sz="2400">
                <a:solidFill>
                  <a:schemeClr val="tx1"/>
                </a:solidFill>
                <a:latin typeface="Arial" panose="020B0604020202020204" pitchFamily="34" charset="0"/>
                <a:cs typeface="Arial" panose="020B0604020202020204" pitchFamily="34" charset="0"/>
              </a:defRPr>
            </a:lvl5pPr>
            <a:lvl6pPr marL="15748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0320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24892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29464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ar-JO" altLang="en-US" sz="5000" b="1" dirty="0">
                <a:solidFill>
                  <a:schemeClr val="bg1"/>
                </a:solidFill>
              </a:rPr>
              <a:t>1. مقدمة</a:t>
            </a:r>
            <a:endParaRPr lang="en-US" altLang="en-US" sz="5000" dirty="0">
              <a:solidFill>
                <a:schemeClr val="bg1"/>
              </a:solidFill>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5378" name="Text Box 2">
            <a:extLst>
              <a:ext uri="{FF2B5EF4-FFF2-40B4-BE49-F238E27FC236}">
                <a16:creationId xmlns:a16="http://schemas.microsoft.com/office/drawing/2014/main" id="{F138B9D5-0463-73B1-D4DD-359F6DB8DFC5}"/>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8"/>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25379" name="Rectangle 3">
            <a:extLst>
              <a:ext uri="{FF2B5EF4-FFF2-40B4-BE49-F238E27FC236}">
                <a16:creationId xmlns:a16="http://schemas.microsoft.com/office/drawing/2014/main" id="{69EB735D-AD9D-5053-5DA6-E7FF94692222}"/>
              </a:ext>
            </a:extLst>
          </p:cNvPr>
          <p:cNvSpPr>
            <a:spLocks noChangeArrowheads="1"/>
          </p:cNvSpPr>
          <p:nvPr/>
        </p:nvSpPr>
        <p:spPr bwMode="auto">
          <a:xfrm>
            <a:off x="1295400" y="228600"/>
            <a:ext cx="6781800" cy="2895600"/>
          </a:xfrm>
          <a:prstGeom prst="rect">
            <a:avLst/>
          </a:prstGeom>
          <a:noFill/>
          <a:ln>
            <a:noFill/>
          </a:ln>
          <a:effectLst>
            <a:outerShdw blurRad="63500" dist="38099" dir="2700000" algn="ctr" rotWithShape="0">
              <a:schemeClr val="tx2">
                <a:alpha val="50000"/>
              </a:schemeClr>
            </a:outerShdw>
          </a:effectLst>
        </p:spPr>
        <p:txBody>
          <a:bodyPr anchor="ctr"/>
          <a:lstStyle>
            <a:lvl1pPr marL="865188" indent="-865188">
              <a:defRPr sz="2400">
                <a:solidFill>
                  <a:schemeClr val="tx1"/>
                </a:solidFill>
                <a:latin typeface="Arial" panose="020B0604020202020204" pitchFamily="34" charset="0"/>
                <a:cs typeface="Arial" panose="020B0604020202020204" pitchFamily="34" charset="0"/>
              </a:defRPr>
            </a:lvl1pPr>
            <a:lvl2pPr marL="1117600" indent="-1117600">
              <a:defRPr sz="2400">
                <a:solidFill>
                  <a:schemeClr val="tx1"/>
                </a:solidFill>
                <a:latin typeface="Arial" panose="020B0604020202020204" pitchFamily="34" charset="0"/>
                <a:cs typeface="Arial" panose="020B0604020202020204" pitchFamily="34" charset="0"/>
              </a:defRPr>
            </a:lvl2pPr>
            <a:lvl3pPr marL="1117600" indent="-1117600">
              <a:defRPr sz="2400">
                <a:solidFill>
                  <a:schemeClr val="tx1"/>
                </a:solidFill>
                <a:latin typeface="Arial" panose="020B0604020202020204" pitchFamily="34" charset="0"/>
                <a:cs typeface="Arial" panose="020B0604020202020204" pitchFamily="34" charset="0"/>
              </a:defRPr>
            </a:lvl3pPr>
            <a:lvl4pPr marL="1117600" indent="-1117600">
              <a:defRPr sz="2400">
                <a:solidFill>
                  <a:schemeClr val="tx1"/>
                </a:solidFill>
                <a:latin typeface="Arial" panose="020B0604020202020204" pitchFamily="34" charset="0"/>
                <a:cs typeface="Arial" panose="020B0604020202020204" pitchFamily="34" charset="0"/>
              </a:defRPr>
            </a:lvl4pPr>
            <a:lvl5pPr marL="1117600" indent="-1117600">
              <a:defRPr sz="2400">
                <a:solidFill>
                  <a:schemeClr val="tx1"/>
                </a:solidFill>
                <a:latin typeface="Arial" panose="020B0604020202020204" pitchFamily="34" charset="0"/>
                <a:cs typeface="Arial" panose="020B0604020202020204" pitchFamily="34" charset="0"/>
              </a:defRPr>
            </a:lvl5pPr>
            <a:lvl6pPr marL="15748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0320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24892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29464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792000" marR="0" lvl="0" indent="-792000" algn="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 المقدمات المنطقية الرئيسية لما بعد الحداثة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25380" name="Text Box 4">
            <a:extLst>
              <a:ext uri="{FF2B5EF4-FFF2-40B4-BE49-F238E27FC236}">
                <a16:creationId xmlns:a16="http://schemas.microsoft.com/office/drawing/2014/main" id="{6265A181-4C58-294C-8C1F-FBEDABF5BBDA}"/>
              </a:ext>
            </a:extLst>
          </p:cNvPr>
          <p:cNvSpPr txBox="1">
            <a:spLocks noChangeArrowheads="1"/>
          </p:cNvSpPr>
          <p:nvPr/>
        </p:nvSpPr>
        <p:spPr bwMode="auto">
          <a:xfrm>
            <a:off x="304800" y="3429000"/>
            <a:ext cx="8534400" cy="2739211"/>
          </a:xfrm>
          <a:prstGeom prst="rect">
            <a:avLst/>
          </a:prstGeom>
          <a:noFill/>
          <a:ln>
            <a:noFill/>
          </a:ln>
          <a:effectLst>
            <a:outerShdw blurRad="63500" dist="38099" dir="2700000" algn="ctr" rotWithShape="0">
              <a:schemeClr val="tx2">
                <a:alpha val="74998"/>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en-US" sz="3200" b="1" i="0" u="none" strike="noStrike" kern="1200" cap="none" spc="0" normalizeH="0" baseline="0" noProof="0" dirty="0">
                <a:ln>
                  <a:noFill/>
                </a:ln>
                <a:solidFill>
                  <a:srgbClr val="FFFFFF"/>
                </a:solidFill>
                <a:effectLst/>
                <a:uLnTx/>
                <a:uFillTx/>
              </a:rPr>
              <a:t>أ. جميع وجهات النظر للواقع هي مجرد منظور</a:t>
            </a:r>
            <a:endParaRPr kumimoji="0" lang="th-TH" altLang="en-US" sz="3200" b="1" i="0" u="none" strike="noStrike" kern="1200" cap="none" spc="0" normalizeH="0" baseline="0" noProof="0" dirty="0">
              <a:ln>
                <a:noFill/>
              </a:ln>
              <a:solidFill>
                <a:srgbClr val="FFFFFF"/>
              </a:solidFill>
              <a:effectLst/>
              <a:uLnTx/>
              <a:uFillTx/>
              <a:cs typeface="Angsana New" panose="02020603050405020304" pitchFamily="18" charset="-34"/>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en-US" sz="2800" b="1" i="0" u="none" strike="noStrike" kern="1200" cap="none" spc="0" normalizeH="0" baseline="0" noProof="0" dirty="0">
                <a:ln>
                  <a:noFill/>
                </a:ln>
                <a:solidFill>
                  <a:srgbClr val="FFFFFF">
                    <a:lumMod val="65000"/>
                  </a:srgbClr>
                </a:solidFill>
                <a:effectLst/>
                <a:uLnTx/>
                <a:uFillTx/>
              </a:rPr>
              <a:t>1. الحقيقة ليست مؤكدة، أكيدة أو خالية من القيمة</a:t>
            </a:r>
            <a:endParaRPr kumimoji="0" lang="th-TH" altLang="en-US" sz="2800" b="1" i="0" u="none" strike="noStrike" kern="1200" cap="none" spc="0" normalizeH="0" baseline="0" noProof="0" dirty="0">
              <a:ln>
                <a:noFill/>
              </a:ln>
              <a:solidFill>
                <a:srgbClr val="FFFFFF">
                  <a:lumMod val="65000"/>
                </a:srgbClr>
              </a:solidFill>
              <a:effectLst/>
              <a:uLnTx/>
              <a:uFillTx/>
              <a:cs typeface="Angsana New" panose="02020603050405020304" pitchFamily="18" charset="-34"/>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en-US" sz="2800" b="1" i="0" u="none" strike="noStrike" kern="1200" cap="none" spc="0" normalizeH="0" baseline="0" noProof="0" dirty="0">
                <a:ln>
                  <a:noFill/>
                </a:ln>
                <a:solidFill>
                  <a:schemeClr val="bg1">
                    <a:lumMod val="65000"/>
                  </a:schemeClr>
                </a:solidFill>
                <a:effectLst/>
                <a:uLnTx/>
                <a:uFillTx/>
              </a:rPr>
              <a:t>2. كل الحقيقة مبنية لخدمة الذات  بما في ذلك الإدعاءاتت العلمية للحقيقة</a:t>
            </a:r>
            <a:endParaRPr kumimoji="0" lang="th-TH" altLang="en-US" sz="2800" b="1" i="0" u="none" strike="noStrike" kern="1200" cap="none" spc="0" normalizeH="0" baseline="0" noProof="0" dirty="0">
              <a:ln>
                <a:noFill/>
              </a:ln>
              <a:solidFill>
                <a:schemeClr val="bg1">
                  <a:lumMod val="65000"/>
                </a:schemeClr>
              </a:solidFill>
              <a:effectLst/>
              <a:uLnTx/>
              <a:uFillTx/>
              <a:cs typeface="Angsana New" panose="02020603050405020304" pitchFamily="18" charset="-34"/>
            </a:endParaRPr>
          </a:p>
          <a:p>
            <a:pPr marL="457200" lvl="1" indent="0" algn="r" rtl="1" eaLnBrk="1" hangingPunct="1"/>
            <a:r>
              <a:rPr lang="ar-JO" altLang="en-US" sz="2800" b="1" dirty="0">
                <a:solidFill>
                  <a:schemeClr val="bg1"/>
                </a:solidFill>
              </a:rPr>
              <a:t>3. كل النظريات الشمولية للحقيقة هي أساطير عقلانية وليست أكثر من محاولات مستترة للهيمنة والسيطرة </a:t>
            </a:r>
            <a:endParaRPr lang="th-TH" altLang="en-US" sz="2800" dirty="0">
              <a:solidFill>
                <a:schemeClr val="bg1"/>
              </a:solidFill>
              <a:cs typeface="Angsana New" panose="02020603050405020304" pitchFamily="18" charset="-34"/>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02" name="Text Box 2">
            <a:extLst>
              <a:ext uri="{FF2B5EF4-FFF2-40B4-BE49-F238E27FC236}">
                <a16:creationId xmlns:a16="http://schemas.microsoft.com/office/drawing/2014/main" id="{E398B227-2A43-16DC-97DE-87CE4B21E5AC}"/>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8"/>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26403" name="Rectangle 3">
            <a:extLst>
              <a:ext uri="{FF2B5EF4-FFF2-40B4-BE49-F238E27FC236}">
                <a16:creationId xmlns:a16="http://schemas.microsoft.com/office/drawing/2014/main" id="{C72254B5-EB98-18FD-D624-00996E734BEA}"/>
              </a:ext>
            </a:extLst>
          </p:cNvPr>
          <p:cNvSpPr>
            <a:spLocks noChangeArrowheads="1"/>
          </p:cNvSpPr>
          <p:nvPr/>
        </p:nvSpPr>
        <p:spPr bwMode="auto">
          <a:xfrm>
            <a:off x="1295400" y="228600"/>
            <a:ext cx="6781800" cy="2895600"/>
          </a:xfrm>
          <a:prstGeom prst="rect">
            <a:avLst/>
          </a:prstGeom>
          <a:noFill/>
          <a:ln>
            <a:noFill/>
          </a:ln>
          <a:effectLst>
            <a:outerShdw blurRad="63500" dist="38099" dir="2700000" algn="ctr" rotWithShape="0">
              <a:schemeClr val="tx2">
                <a:alpha val="50000"/>
              </a:schemeClr>
            </a:outerShdw>
          </a:effectLst>
        </p:spPr>
        <p:txBody>
          <a:bodyPr anchor="ctr"/>
          <a:lstStyle>
            <a:lvl1pPr marL="865188" indent="-865188">
              <a:defRPr sz="2400">
                <a:solidFill>
                  <a:schemeClr val="tx1"/>
                </a:solidFill>
                <a:latin typeface="Arial" panose="020B0604020202020204" pitchFamily="34" charset="0"/>
                <a:cs typeface="Arial" panose="020B0604020202020204" pitchFamily="34" charset="0"/>
              </a:defRPr>
            </a:lvl1pPr>
            <a:lvl2pPr marL="1117600" indent="-1117600">
              <a:defRPr sz="2400">
                <a:solidFill>
                  <a:schemeClr val="tx1"/>
                </a:solidFill>
                <a:latin typeface="Arial" panose="020B0604020202020204" pitchFamily="34" charset="0"/>
                <a:cs typeface="Arial" panose="020B0604020202020204" pitchFamily="34" charset="0"/>
              </a:defRPr>
            </a:lvl2pPr>
            <a:lvl3pPr marL="1117600" indent="-1117600">
              <a:defRPr sz="2400">
                <a:solidFill>
                  <a:schemeClr val="tx1"/>
                </a:solidFill>
                <a:latin typeface="Arial" panose="020B0604020202020204" pitchFamily="34" charset="0"/>
                <a:cs typeface="Arial" panose="020B0604020202020204" pitchFamily="34" charset="0"/>
              </a:defRPr>
            </a:lvl3pPr>
            <a:lvl4pPr marL="1117600" indent="-1117600">
              <a:defRPr sz="2400">
                <a:solidFill>
                  <a:schemeClr val="tx1"/>
                </a:solidFill>
                <a:latin typeface="Arial" panose="020B0604020202020204" pitchFamily="34" charset="0"/>
                <a:cs typeface="Arial" panose="020B0604020202020204" pitchFamily="34" charset="0"/>
              </a:defRPr>
            </a:lvl4pPr>
            <a:lvl5pPr marL="1117600" indent="-1117600">
              <a:defRPr sz="2400">
                <a:solidFill>
                  <a:schemeClr val="tx1"/>
                </a:solidFill>
                <a:latin typeface="Arial" panose="020B0604020202020204" pitchFamily="34" charset="0"/>
                <a:cs typeface="Arial" panose="020B0604020202020204" pitchFamily="34" charset="0"/>
              </a:defRPr>
            </a:lvl5pPr>
            <a:lvl6pPr marL="15748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0320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24892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29464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792000" marR="0" lvl="0" indent="-792000" algn="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 المقدمات المنطقية الرئيسية لما بعد الحداثة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26404" name="Text Box 4">
            <a:extLst>
              <a:ext uri="{FF2B5EF4-FFF2-40B4-BE49-F238E27FC236}">
                <a16:creationId xmlns:a16="http://schemas.microsoft.com/office/drawing/2014/main" id="{3B3D98FA-FA5F-02AD-0870-4C12FC16E0D2}"/>
              </a:ext>
            </a:extLst>
          </p:cNvPr>
          <p:cNvSpPr txBox="1">
            <a:spLocks noChangeArrowheads="1"/>
          </p:cNvSpPr>
          <p:nvPr/>
        </p:nvSpPr>
        <p:spPr bwMode="auto">
          <a:xfrm>
            <a:off x="381000" y="3429000"/>
            <a:ext cx="8458200" cy="1446550"/>
          </a:xfrm>
          <a:prstGeom prst="rect">
            <a:avLst/>
          </a:prstGeom>
          <a:noFill/>
          <a:ln>
            <a:noFill/>
          </a:ln>
          <a:effectLst>
            <a:outerShdw blurRad="63500" dist="38099" dir="2700000" algn="ctr" rotWithShape="0">
              <a:schemeClr val="tx2">
                <a:alpha val="74998"/>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en-US" sz="3200" b="1" u="none" strike="noStrike" kern="1200" cap="none" spc="0" normalizeH="0" baseline="0" noProof="0" dirty="0">
                <a:ln>
                  <a:noFill/>
                </a:ln>
                <a:solidFill>
                  <a:srgbClr val="FFFFFF"/>
                </a:solidFill>
                <a:effectLst/>
                <a:uLnTx/>
                <a:uFillTx/>
              </a:rPr>
              <a:t>أ. جميع وجهات النظر للواقع هي مجرد منظور</a:t>
            </a:r>
            <a:endParaRPr kumimoji="0" lang="th-TH" altLang="en-US" sz="3200" b="1" u="none" strike="noStrike" kern="1200" cap="none" spc="0" normalizeH="0" baseline="0" noProof="0" dirty="0">
              <a:ln>
                <a:noFill/>
              </a:ln>
              <a:solidFill>
                <a:srgbClr val="FFFFFF"/>
              </a:solidFill>
              <a:effectLst/>
              <a:uLnTx/>
              <a:uFillTx/>
              <a:cs typeface="Angsana New" panose="02020603050405020304" pitchFamily="18" charset="-34"/>
            </a:endParaRPr>
          </a:p>
          <a:p>
            <a:pPr marL="457200" lvl="1" indent="0" algn="r" rtl="1" eaLnBrk="1" hangingPunct="1"/>
            <a:r>
              <a:rPr lang="ar-JO" altLang="en-US" sz="2800" b="1" dirty="0">
                <a:solidFill>
                  <a:schemeClr val="bg1"/>
                </a:solidFill>
              </a:rPr>
              <a:t>4. لهذا فإن أي أو كل الإدعاءات الحق صاحب السلطة والسرديات الكبرى يجب أن تخضع على الفور لموقف لا هوادة فيه من الشك.</a:t>
            </a:r>
            <a:endParaRPr lang="th-TH" altLang="en-US" sz="2800" b="1" dirty="0">
              <a:solidFill>
                <a:schemeClr val="bg1"/>
              </a:solidFill>
              <a:cs typeface="Angsana New" panose="02020603050405020304" pitchFamily="18" charset="-34"/>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26" name="Text Box 2">
            <a:extLst>
              <a:ext uri="{FF2B5EF4-FFF2-40B4-BE49-F238E27FC236}">
                <a16:creationId xmlns:a16="http://schemas.microsoft.com/office/drawing/2014/main" id="{E2807A8E-5303-1167-C22F-29A811C3D6A9}"/>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8"/>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27427" name="Rectangle 3">
            <a:extLst>
              <a:ext uri="{FF2B5EF4-FFF2-40B4-BE49-F238E27FC236}">
                <a16:creationId xmlns:a16="http://schemas.microsoft.com/office/drawing/2014/main" id="{B0890381-0AFC-F4FC-D064-6E552FF1BDA5}"/>
              </a:ext>
            </a:extLst>
          </p:cNvPr>
          <p:cNvSpPr>
            <a:spLocks noChangeArrowheads="1"/>
          </p:cNvSpPr>
          <p:nvPr/>
        </p:nvSpPr>
        <p:spPr bwMode="auto">
          <a:xfrm>
            <a:off x="1295400" y="228600"/>
            <a:ext cx="6781800" cy="2895600"/>
          </a:xfrm>
          <a:prstGeom prst="rect">
            <a:avLst/>
          </a:prstGeom>
          <a:noFill/>
          <a:ln>
            <a:noFill/>
          </a:ln>
          <a:effectLst>
            <a:outerShdw blurRad="63500" dist="38099" dir="2700000" algn="ctr" rotWithShape="0">
              <a:schemeClr val="tx2">
                <a:alpha val="50000"/>
              </a:schemeClr>
            </a:outerShdw>
          </a:effectLst>
        </p:spPr>
        <p:txBody>
          <a:bodyPr anchor="ctr"/>
          <a:lstStyle>
            <a:lvl1pPr marL="865188" indent="-865188">
              <a:defRPr sz="2400">
                <a:solidFill>
                  <a:schemeClr val="tx1"/>
                </a:solidFill>
                <a:latin typeface="Arial" panose="020B0604020202020204" pitchFamily="34" charset="0"/>
                <a:cs typeface="Arial" panose="020B0604020202020204" pitchFamily="34" charset="0"/>
              </a:defRPr>
            </a:lvl1pPr>
            <a:lvl2pPr marL="1117600" indent="-1117600">
              <a:defRPr sz="2400">
                <a:solidFill>
                  <a:schemeClr val="tx1"/>
                </a:solidFill>
                <a:latin typeface="Arial" panose="020B0604020202020204" pitchFamily="34" charset="0"/>
                <a:cs typeface="Arial" panose="020B0604020202020204" pitchFamily="34" charset="0"/>
              </a:defRPr>
            </a:lvl2pPr>
            <a:lvl3pPr marL="1117600" indent="-1117600">
              <a:defRPr sz="2400">
                <a:solidFill>
                  <a:schemeClr val="tx1"/>
                </a:solidFill>
                <a:latin typeface="Arial" panose="020B0604020202020204" pitchFamily="34" charset="0"/>
                <a:cs typeface="Arial" panose="020B0604020202020204" pitchFamily="34" charset="0"/>
              </a:defRPr>
            </a:lvl3pPr>
            <a:lvl4pPr marL="1117600" indent="-1117600">
              <a:defRPr sz="2400">
                <a:solidFill>
                  <a:schemeClr val="tx1"/>
                </a:solidFill>
                <a:latin typeface="Arial" panose="020B0604020202020204" pitchFamily="34" charset="0"/>
                <a:cs typeface="Arial" panose="020B0604020202020204" pitchFamily="34" charset="0"/>
              </a:defRPr>
            </a:lvl4pPr>
            <a:lvl5pPr marL="1117600" indent="-1117600">
              <a:defRPr sz="2400">
                <a:solidFill>
                  <a:schemeClr val="tx1"/>
                </a:solidFill>
                <a:latin typeface="Arial" panose="020B0604020202020204" pitchFamily="34" charset="0"/>
                <a:cs typeface="Arial" panose="020B0604020202020204" pitchFamily="34" charset="0"/>
              </a:defRPr>
            </a:lvl5pPr>
            <a:lvl6pPr marL="15748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0320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24892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29464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792000" marR="0" lvl="0" indent="-792000" algn="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uLnTx/>
                <a:uFillTx/>
              </a:rPr>
              <a:t>3. المقدمات المنطقية الرئيسية لما بعد الحداثة</a:t>
            </a:r>
            <a:endParaRPr kumimoji="0" lang="en-US" altLang="en-US" sz="5000" b="0" i="0" u="none" strike="noStrike" kern="1200" cap="none" spc="0" normalizeH="0" baseline="0" noProof="0" dirty="0">
              <a:ln>
                <a:noFill/>
              </a:ln>
              <a:solidFill>
                <a:srgbClr val="FFFFFF"/>
              </a:solidFill>
              <a:effectLst/>
              <a:uLnTx/>
              <a:uFillTx/>
            </a:endParaRPr>
          </a:p>
        </p:txBody>
      </p:sp>
      <p:sp>
        <p:nvSpPr>
          <p:cNvPr id="1127428" name="Text Box 4">
            <a:extLst>
              <a:ext uri="{FF2B5EF4-FFF2-40B4-BE49-F238E27FC236}">
                <a16:creationId xmlns:a16="http://schemas.microsoft.com/office/drawing/2014/main" id="{5152D015-207F-74C7-54E2-FDE7A65462DD}"/>
              </a:ext>
            </a:extLst>
          </p:cNvPr>
          <p:cNvSpPr txBox="1">
            <a:spLocks noChangeArrowheads="1"/>
          </p:cNvSpPr>
          <p:nvPr/>
        </p:nvSpPr>
        <p:spPr bwMode="auto">
          <a:xfrm>
            <a:off x="381000" y="3429000"/>
            <a:ext cx="8458200" cy="1877437"/>
          </a:xfrm>
          <a:prstGeom prst="rect">
            <a:avLst/>
          </a:prstGeom>
          <a:noFill/>
          <a:ln>
            <a:noFill/>
          </a:ln>
          <a:effectLst>
            <a:outerShdw blurRad="63500" dist="38099" dir="2700000" algn="ctr" rotWithShape="0">
              <a:schemeClr val="tx2">
                <a:alpha val="74998"/>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en-US" sz="3200" b="1" i="0" u="none" strike="noStrike" kern="1200" cap="none" spc="0" normalizeH="0" baseline="0" noProof="0" dirty="0">
                <a:ln>
                  <a:noFill/>
                </a:ln>
                <a:solidFill>
                  <a:srgbClr val="FFFFFF"/>
                </a:solidFill>
                <a:effectLst/>
                <a:uLnTx/>
                <a:uFillTx/>
              </a:rPr>
              <a:t>أ. جميع وجهات النظر للواقع هي مجرد منظور</a:t>
            </a:r>
            <a:endParaRPr kumimoji="0" lang="th-TH" altLang="en-US" sz="3200" b="1" i="0" u="none" strike="noStrike" kern="1200" cap="none" spc="0" normalizeH="0" baseline="0" noProof="0" dirty="0">
              <a:ln>
                <a:noFill/>
              </a:ln>
              <a:solidFill>
                <a:srgbClr val="FFFFFF"/>
              </a:solidFill>
              <a:effectLst/>
              <a:uLnTx/>
              <a:uFillTx/>
              <a:cs typeface="Angsana New" panose="02020603050405020304" pitchFamily="18" charset="-34"/>
            </a:endParaRPr>
          </a:p>
          <a:p>
            <a:pPr marL="457200" lvl="1" indent="0" algn="r" rtl="1" eaLnBrk="1" hangingPunct="1"/>
            <a:r>
              <a:rPr lang="ar-JO" altLang="en-US" sz="2800" b="1" dirty="0">
                <a:solidFill>
                  <a:schemeClr val="bg1"/>
                </a:solidFill>
              </a:rPr>
              <a:t>5. إن الحقائق والقصص التي نرويها هي خيال مفيد ولكن ليست حقيقية بأي شكل من الأشكال العابرة للزمن أو الثقافات، إذا تمكنا من إقناع الناس بفائدة قصتنا فإننا نصبح أقوياء.</a:t>
            </a:r>
            <a:endParaRPr lang="th-TH" altLang="en-US" sz="2800" dirty="0">
              <a:solidFill>
                <a:schemeClr val="bg1"/>
              </a:solidFill>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450" name="Text Box 2">
            <a:extLst>
              <a:ext uri="{FF2B5EF4-FFF2-40B4-BE49-F238E27FC236}">
                <a16:creationId xmlns:a16="http://schemas.microsoft.com/office/drawing/2014/main" id="{52C10D6D-CD16-D00E-B89F-D23F56E2291C}"/>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8"/>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28451" name="Rectangle 3">
            <a:extLst>
              <a:ext uri="{FF2B5EF4-FFF2-40B4-BE49-F238E27FC236}">
                <a16:creationId xmlns:a16="http://schemas.microsoft.com/office/drawing/2014/main" id="{38D21447-4B57-F074-5E49-E0DB3BFC5DC6}"/>
              </a:ext>
            </a:extLst>
          </p:cNvPr>
          <p:cNvSpPr>
            <a:spLocks noChangeArrowheads="1"/>
          </p:cNvSpPr>
          <p:nvPr/>
        </p:nvSpPr>
        <p:spPr bwMode="auto">
          <a:xfrm>
            <a:off x="1295400" y="228600"/>
            <a:ext cx="6781800" cy="2895600"/>
          </a:xfrm>
          <a:prstGeom prst="rect">
            <a:avLst/>
          </a:prstGeom>
          <a:noFill/>
          <a:ln>
            <a:noFill/>
          </a:ln>
          <a:effectLst>
            <a:outerShdw blurRad="63500" dist="38099" dir="2700000" algn="ctr" rotWithShape="0">
              <a:schemeClr val="tx2">
                <a:alpha val="50000"/>
              </a:schemeClr>
            </a:outerShdw>
          </a:effectLst>
        </p:spPr>
        <p:txBody>
          <a:bodyPr anchor="ctr"/>
          <a:lstStyle>
            <a:lvl1pPr marL="865188" indent="-865188">
              <a:defRPr sz="2400">
                <a:solidFill>
                  <a:schemeClr val="tx1"/>
                </a:solidFill>
                <a:latin typeface="Arial" panose="020B0604020202020204" pitchFamily="34" charset="0"/>
                <a:cs typeface="Arial" panose="020B0604020202020204" pitchFamily="34" charset="0"/>
              </a:defRPr>
            </a:lvl1pPr>
            <a:lvl2pPr marL="1117600" indent="-1117600">
              <a:defRPr sz="2400">
                <a:solidFill>
                  <a:schemeClr val="tx1"/>
                </a:solidFill>
                <a:latin typeface="Arial" panose="020B0604020202020204" pitchFamily="34" charset="0"/>
                <a:cs typeface="Arial" panose="020B0604020202020204" pitchFamily="34" charset="0"/>
              </a:defRPr>
            </a:lvl2pPr>
            <a:lvl3pPr marL="1117600" indent="-1117600">
              <a:defRPr sz="2400">
                <a:solidFill>
                  <a:schemeClr val="tx1"/>
                </a:solidFill>
                <a:latin typeface="Arial" panose="020B0604020202020204" pitchFamily="34" charset="0"/>
                <a:cs typeface="Arial" panose="020B0604020202020204" pitchFamily="34" charset="0"/>
              </a:defRPr>
            </a:lvl3pPr>
            <a:lvl4pPr marL="1117600" indent="-1117600">
              <a:defRPr sz="2400">
                <a:solidFill>
                  <a:schemeClr val="tx1"/>
                </a:solidFill>
                <a:latin typeface="Arial" panose="020B0604020202020204" pitchFamily="34" charset="0"/>
                <a:cs typeface="Arial" panose="020B0604020202020204" pitchFamily="34" charset="0"/>
              </a:defRPr>
            </a:lvl4pPr>
            <a:lvl5pPr marL="1117600" indent="-1117600">
              <a:defRPr sz="2400">
                <a:solidFill>
                  <a:schemeClr val="tx1"/>
                </a:solidFill>
                <a:latin typeface="Arial" panose="020B0604020202020204" pitchFamily="34" charset="0"/>
                <a:cs typeface="Arial" panose="020B0604020202020204" pitchFamily="34" charset="0"/>
              </a:defRPr>
            </a:lvl5pPr>
            <a:lvl6pPr marL="15748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0320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24892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29464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792000" marR="0" lvl="0" indent="-792000" algn="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uLnTx/>
                <a:uFillTx/>
              </a:rPr>
              <a:t>3. المقدمات المنطقية الرئيسية لما بعد الحداثة</a:t>
            </a:r>
            <a:endParaRPr kumimoji="0" lang="en-US" altLang="en-US" sz="5000" b="0" i="0" u="none" strike="noStrike" kern="1200" cap="none" spc="0" normalizeH="0" baseline="0" noProof="0" dirty="0">
              <a:ln>
                <a:noFill/>
              </a:ln>
              <a:solidFill>
                <a:srgbClr val="FFFFFF"/>
              </a:solidFill>
              <a:effectLst/>
              <a:uLnTx/>
              <a:uFillTx/>
            </a:endParaRPr>
          </a:p>
        </p:txBody>
      </p:sp>
      <p:sp>
        <p:nvSpPr>
          <p:cNvPr id="1128452" name="Text Box 4">
            <a:extLst>
              <a:ext uri="{FF2B5EF4-FFF2-40B4-BE49-F238E27FC236}">
                <a16:creationId xmlns:a16="http://schemas.microsoft.com/office/drawing/2014/main" id="{37C88D33-FB80-5B98-EDD0-CE73B07A7A58}"/>
              </a:ext>
            </a:extLst>
          </p:cNvPr>
          <p:cNvSpPr txBox="1">
            <a:spLocks noChangeArrowheads="1"/>
          </p:cNvSpPr>
          <p:nvPr/>
        </p:nvSpPr>
        <p:spPr bwMode="auto">
          <a:xfrm>
            <a:off x="381000" y="3429000"/>
            <a:ext cx="8458200" cy="1446550"/>
          </a:xfrm>
          <a:prstGeom prst="rect">
            <a:avLst/>
          </a:prstGeom>
          <a:noFill/>
          <a:ln>
            <a:noFill/>
          </a:ln>
          <a:effectLst>
            <a:outerShdw blurRad="63500" dist="38099" dir="2700000" algn="ctr" rotWithShape="0">
              <a:schemeClr val="tx2">
                <a:alpha val="74998"/>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en-US" sz="3200" b="1" i="0" u="none" strike="noStrike" kern="1200" cap="none" spc="0" normalizeH="0" baseline="0" noProof="0" dirty="0">
                <a:ln>
                  <a:noFill/>
                </a:ln>
                <a:solidFill>
                  <a:srgbClr val="FFFFFF"/>
                </a:solidFill>
                <a:effectLst/>
                <a:uLnTx/>
                <a:uFillTx/>
              </a:rPr>
              <a:t>أ. جميع وجهات النظر للواقع هي مجرد منظور</a:t>
            </a:r>
            <a:endParaRPr kumimoji="0" lang="th-TH" altLang="en-US" sz="3200" b="1" i="0" u="none" strike="noStrike" kern="1200" cap="none" spc="0" normalizeH="0" baseline="0" noProof="0" dirty="0">
              <a:ln>
                <a:noFill/>
              </a:ln>
              <a:solidFill>
                <a:srgbClr val="FFFFFF"/>
              </a:solidFill>
              <a:effectLst/>
              <a:uLnTx/>
              <a:uFillTx/>
              <a:cs typeface="Angsana New" panose="02020603050405020304" pitchFamily="18" charset="-34"/>
            </a:endParaRPr>
          </a:p>
          <a:p>
            <a:pPr marL="457200" lvl="1" indent="0" algn="r" rtl="1" eaLnBrk="1" hangingPunct="1"/>
            <a:r>
              <a:rPr lang="ar-JO" altLang="en-US" sz="2800" b="1" dirty="0">
                <a:solidFill>
                  <a:schemeClr val="bg1"/>
                </a:solidFill>
              </a:rPr>
              <a:t>6. بالتالي ينبغي رفض جميع القصص باستثناء قصتنا باعتبارها قمعية</a:t>
            </a:r>
            <a:endParaRPr lang="th-TH" altLang="en-US" sz="2800" b="1" dirty="0">
              <a:solidFill>
                <a:schemeClr val="bg1"/>
              </a:solidFill>
            </a:endParaRP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474" name="Text Box 2">
            <a:extLst>
              <a:ext uri="{FF2B5EF4-FFF2-40B4-BE49-F238E27FC236}">
                <a16:creationId xmlns:a16="http://schemas.microsoft.com/office/drawing/2014/main" id="{6E3092FA-6F9F-5456-CD34-034AEA0BC5D8}"/>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8"/>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29475" name="Rectangle 3">
            <a:extLst>
              <a:ext uri="{FF2B5EF4-FFF2-40B4-BE49-F238E27FC236}">
                <a16:creationId xmlns:a16="http://schemas.microsoft.com/office/drawing/2014/main" id="{B5734F93-1556-5EC3-EC4C-74D87D2DA82E}"/>
              </a:ext>
            </a:extLst>
          </p:cNvPr>
          <p:cNvSpPr>
            <a:spLocks noChangeArrowheads="1"/>
          </p:cNvSpPr>
          <p:nvPr/>
        </p:nvSpPr>
        <p:spPr bwMode="auto">
          <a:xfrm>
            <a:off x="1295400" y="228600"/>
            <a:ext cx="6781800" cy="2895600"/>
          </a:xfrm>
          <a:prstGeom prst="rect">
            <a:avLst/>
          </a:prstGeom>
          <a:noFill/>
          <a:ln>
            <a:noFill/>
          </a:ln>
          <a:effectLst>
            <a:outerShdw blurRad="63500" dist="38099" dir="2700000" algn="ctr" rotWithShape="0">
              <a:schemeClr val="tx2">
                <a:alpha val="50000"/>
              </a:schemeClr>
            </a:outerShdw>
          </a:effectLst>
        </p:spPr>
        <p:txBody>
          <a:bodyPr anchor="ctr"/>
          <a:lstStyle>
            <a:lvl1pPr marL="865188" indent="-865188">
              <a:defRPr sz="2400">
                <a:solidFill>
                  <a:schemeClr val="tx1"/>
                </a:solidFill>
                <a:latin typeface="Arial" panose="020B0604020202020204" pitchFamily="34" charset="0"/>
                <a:cs typeface="Arial" panose="020B0604020202020204" pitchFamily="34" charset="0"/>
              </a:defRPr>
            </a:lvl1pPr>
            <a:lvl2pPr marL="1117600" indent="-1117600">
              <a:defRPr sz="2400">
                <a:solidFill>
                  <a:schemeClr val="tx1"/>
                </a:solidFill>
                <a:latin typeface="Arial" panose="020B0604020202020204" pitchFamily="34" charset="0"/>
                <a:cs typeface="Arial" panose="020B0604020202020204" pitchFamily="34" charset="0"/>
              </a:defRPr>
            </a:lvl2pPr>
            <a:lvl3pPr marL="1117600" indent="-1117600">
              <a:defRPr sz="2400">
                <a:solidFill>
                  <a:schemeClr val="tx1"/>
                </a:solidFill>
                <a:latin typeface="Arial" panose="020B0604020202020204" pitchFamily="34" charset="0"/>
                <a:cs typeface="Arial" panose="020B0604020202020204" pitchFamily="34" charset="0"/>
              </a:defRPr>
            </a:lvl3pPr>
            <a:lvl4pPr marL="1117600" indent="-1117600">
              <a:defRPr sz="2400">
                <a:solidFill>
                  <a:schemeClr val="tx1"/>
                </a:solidFill>
                <a:latin typeface="Arial" panose="020B0604020202020204" pitchFamily="34" charset="0"/>
                <a:cs typeface="Arial" panose="020B0604020202020204" pitchFamily="34" charset="0"/>
              </a:defRPr>
            </a:lvl4pPr>
            <a:lvl5pPr marL="1117600" indent="-1117600">
              <a:defRPr sz="2400">
                <a:solidFill>
                  <a:schemeClr val="tx1"/>
                </a:solidFill>
                <a:latin typeface="Arial" panose="020B0604020202020204" pitchFamily="34" charset="0"/>
                <a:cs typeface="Arial" panose="020B0604020202020204" pitchFamily="34" charset="0"/>
              </a:defRPr>
            </a:lvl5pPr>
            <a:lvl6pPr marL="15748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0320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24892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29464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792000" marR="0" lvl="0" indent="-792000" algn="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 المقدمات المنطقية الرئيسية لما بعد الحداثة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29476" name="Text Box 4">
            <a:extLst>
              <a:ext uri="{FF2B5EF4-FFF2-40B4-BE49-F238E27FC236}">
                <a16:creationId xmlns:a16="http://schemas.microsoft.com/office/drawing/2014/main" id="{B0937CC8-3DBE-7C08-8757-9A0EA9683D2D}"/>
              </a:ext>
            </a:extLst>
          </p:cNvPr>
          <p:cNvSpPr txBox="1">
            <a:spLocks noChangeArrowheads="1"/>
          </p:cNvSpPr>
          <p:nvPr/>
        </p:nvSpPr>
        <p:spPr bwMode="auto">
          <a:xfrm>
            <a:off x="381000" y="3429000"/>
            <a:ext cx="8458200" cy="1569660"/>
          </a:xfrm>
          <a:prstGeom prst="rect">
            <a:avLst/>
          </a:prstGeom>
          <a:noFill/>
          <a:ln>
            <a:noFill/>
          </a:ln>
          <a:effectLst>
            <a:outerShdw blurRad="63500" dist="38099" dir="2700000" algn="ctr" rotWithShape="0">
              <a:schemeClr val="tx2">
                <a:alpha val="74998"/>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indent="0" algn="r" rtl="1" eaLnBrk="1" hangingPunct="1"/>
            <a:r>
              <a:rPr lang="ar-JO" altLang="en-US" sz="3200" b="1" dirty="0">
                <a:solidFill>
                  <a:schemeClr val="bg1"/>
                </a:solidFill>
              </a:rPr>
              <a:t>ب. يجب التسامح بين الإختلافات وحتى الإحتفال بها بدلاً من تقييمها و/أو استيعابها، لأن كل محاولات استيعابها أو انتقادها ليست أكثر من مجرد لعبة قوى مقنعة</a:t>
            </a:r>
            <a:endParaRPr lang="th-TH" altLang="en-US" sz="3200" dirty="0">
              <a:solidFill>
                <a:schemeClr val="bg1"/>
              </a:solidFill>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498" name="Text Box 2">
            <a:extLst>
              <a:ext uri="{FF2B5EF4-FFF2-40B4-BE49-F238E27FC236}">
                <a16:creationId xmlns:a16="http://schemas.microsoft.com/office/drawing/2014/main" id="{87226FA9-1BF9-8F0D-C990-D2B43DB6EAA0}"/>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8"/>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30499" name="Rectangle 3">
            <a:extLst>
              <a:ext uri="{FF2B5EF4-FFF2-40B4-BE49-F238E27FC236}">
                <a16:creationId xmlns:a16="http://schemas.microsoft.com/office/drawing/2014/main" id="{A4097900-CE5E-EA3E-E4CB-DC72AD0D6C6B}"/>
              </a:ext>
            </a:extLst>
          </p:cNvPr>
          <p:cNvSpPr>
            <a:spLocks noChangeArrowheads="1"/>
          </p:cNvSpPr>
          <p:nvPr/>
        </p:nvSpPr>
        <p:spPr bwMode="auto">
          <a:xfrm>
            <a:off x="1295400" y="228600"/>
            <a:ext cx="6781800" cy="2895600"/>
          </a:xfrm>
          <a:prstGeom prst="rect">
            <a:avLst/>
          </a:prstGeom>
          <a:noFill/>
          <a:ln>
            <a:noFill/>
          </a:ln>
          <a:effectLst>
            <a:outerShdw blurRad="63500" dist="38099" dir="2700000" algn="ctr" rotWithShape="0">
              <a:schemeClr val="tx2">
                <a:alpha val="50000"/>
              </a:schemeClr>
            </a:outerShdw>
          </a:effectLst>
        </p:spPr>
        <p:txBody>
          <a:bodyPr anchor="ctr"/>
          <a:lstStyle>
            <a:lvl1pPr marL="865188" indent="-865188">
              <a:defRPr sz="2400">
                <a:solidFill>
                  <a:schemeClr val="tx1"/>
                </a:solidFill>
                <a:latin typeface="Arial" panose="020B0604020202020204" pitchFamily="34" charset="0"/>
                <a:cs typeface="Arial" panose="020B0604020202020204" pitchFamily="34" charset="0"/>
              </a:defRPr>
            </a:lvl1pPr>
            <a:lvl2pPr marL="1117600" indent="-1117600">
              <a:defRPr sz="2400">
                <a:solidFill>
                  <a:schemeClr val="tx1"/>
                </a:solidFill>
                <a:latin typeface="Arial" panose="020B0604020202020204" pitchFamily="34" charset="0"/>
                <a:cs typeface="Arial" panose="020B0604020202020204" pitchFamily="34" charset="0"/>
              </a:defRPr>
            </a:lvl2pPr>
            <a:lvl3pPr marL="1117600" indent="-1117600">
              <a:defRPr sz="2400">
                <a:solidFill>
                  <a:schemeClr val="tx1"/>
                </a:solidFill>
                <a:latin typeface="Arial" panose="020B0604020202020204" pitchFamily="34" charset="0"/>
                <a:cs typeface="Arial" panose="020B0604020202020204" pitchFamily="34" charset="0"/>
              </a:defRPr>
            </a:lvl3pPr>
            <a:lvl4pPr marL="1117600" indent="-1117600">
              <a:defRPr sz="2400">
                <a:solidFill>
                  <a:schemeClr val="tx1"/>
                </a:solidFill>
                <a:latin typeface="Arial" panose="020B0604020202020204" pitchFamily="34" charset="0"/>
                <a:cs typeface="Arial" panose="020B0604020202020204" pitchFamily="34" charset="0"/>
              </a:defRPr>
            </a:lvl4pPr>
            <a:lvl5pPr marL="1117600" indent="-1117600">
              <a:defRPr sz="2400">
                <a:solidFill>
                  <a:schemeClr val="tx1"/>
                </a:solidFill>
                <a:latin typeface="Arial" panose="020B0604020202020204" pitchFamily="34" charset="0"/>
                <a:cs typeface="Arial" panose="020B0604020202020204" pitchFamily="34" charset="0"/>
              </a:defRPr>
            </a:lvl5pPr>
            <a:lvl6pPr marL="15748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0320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24892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29464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792000" marR="0" lvl="0" indent="-792000" algn="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 المقدمات المنطقية الرئيسية لما بعد الحداثة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30500" name="Text Box 4">
            <a:extLst>
              <a:ext uri="{FF2B5EF4-FFF2-40B4-BE49-F238E27FC236}">
                <a16:creationId xmlns:a16="http://schemas.microsoft.com/office/drawing/2014/main" id="{BB849250-E565-4AC9-E615-B16EB93FA13F}"/>
              </a:ext>
            </a:extLst>
          </p:cNvPr>
          <p:cNvSpPr txBox="1">
            <a:spLocks noChangeArrowheads="1"/>
          </p:cNvSpPr>
          <p:nvPr/>
        </p:nvSpPr>
        <p:spPr bwMode="auto">
          <a:xfrm>
            <a:off x="381000" y="2971800"/>
            <a:ext cx="8458200" cy="1077218"/>
          </a:xfrm>
          <a:prstGeom prst="rect">
            <a:avLst/>
          </a:prstGeom>
          <a:noFill/>
          <a:ln>
            <a:noFill/>
          </a:ln>
          <a:effectLst>
            <a:outerShdw blurRad="63500" dist="38099" dir="2700000" algn="ctr" rotWithShape="0">
              <a:schemeClr val="tx2">
                <a:alpha val="74998"/>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indent="0" algn="r" rtl="1" eaLnBrk="1" hangingPunct="1">
              <a:defRPr/>
            </a:pPr>
            <a:r>
              <a:rPr lang="ar-JO" altLang="en-US" sz="3200" b="1" dirty="0">
                <a:solidFill>
                  <a:schemeClr val="bg1"/>
                </a:solidFill>
              </a:rPr>
              <a:t>ت. يؤدي هذا الموقف حتماً إلى التففت الجذري للحياة البشرية بأكملها.</a:t>
            </a:r>
            <a:endParaRPr lang="en-US" altLang="en-US" sz="3200" b="1" dirty="0">
              <a:solidFill>
                <a:schemeClr val="bg1"/>
              </a:solidFill>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498" name="Text Box 2">
            <a:extLst>
              <a:ext uri="{FF2B5EF4-FFF2-40B4-BE49-F238E27FC236}">
                <a16:creationId xmlns:a16="http://schemas.microsoft.com/office/drawing/2014/main" id="{3095A884-EAFF-8E7F-8462-AA7BD9D33B7A}"/>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8"/>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30499" name="Rectangle 3">
            <a:extLst>
              <a:ext uri="{FF2B5EF4-FFF2-40B4-BE49-F238E27FC236}">
                <a16:creationId xmlns:a16="http://schemas.microsoft.com/office/drawing/2014/main" id="{20CBBD55-D77D-CDFC-4820-6282B675485D}"/>
              </a:ext>
            </a:extLst>
          </p:cNvPr>
          <p:cNvSpPr>
            <a:spLocks noChangeArrowheads="1"/>
          </p:cNvSpPr>
          <p:nvPr/>
        </p:nvSpPr>
        <p:spPr bwMode="auto">
          <a:xfrm>
            <a:off x="1295400" y="228600"/>
            <a:ext cx="6781800" cy="2895600"/>
          </a:xfrm>
          <a:prstGeom prst="rect">
            <a:avLst/>
          </a:prstGeom>
          <a:noFill/>
          <a:ln>
            <a:noFill/>
          </a:ln>
          <a:effectLst>
            <a:outerShdw blurRad="63500" dist="38099" dir="2700000" algn="ctr" rotWithShape="0">
              <a:schemeClr val="tx2">
                <a:alpha val="50000"/>
              </a:schemeClr>
            </a:outerShdw>
          </a:effectLst>
        </p:spPr>
        <p:txBody>
          <a:bodyPr anchor="ctr"/>
          <a:lstStyle>
            <a:lvl1pPr marL="865188" indent="-865188">
              <a:defRPr sz="2400">
                <a:solidFill>
                  <a:schemeClr val="tx1"/>
                </a:solidFill>
                <a:latin typeface="Arial" panose="020B0604020202020204" pitchFamily="34" charset="0"/>
                <a:cs typeface="Arial" panose="020B0604020202020204" pitchFamily="34" charset="0"/>
              </a:defRPr>
            </a:lvl1pPr>
            <a:lvl2pPr marL="1117600" indent="-1117600">
              <a:defRPr sz="2400">
                <a:solidFill>
                  <a:schemeClr val="tx1"/>
                </a:solidFill>
                <a:latin typeface="Arial" panose="020B0604020202020204" pitchFamily="34" charset="0"/>
                <a:cs typeface="Arial" panose="020B0604020202020204" pitchFamily="34" charset="0"/>
              </a:defRPr>
            </a:lvl2pPr>
            <a:lvl3pPr marL="1117600" indent="-1117600">
              <a:defRPr sz="2400">
                <a:solidFill>
                  <a:schemeClr val="tx1"/>
                </a:solidFill>
                <a:latin typeface="Arial" panose="020B0604020202020204" pitchFamily="34" charset="0"/>
                <a:cs typeface="Arial" panose="020B0604020202020204" pitchFamily="34" charset="0"/>
              </a:defRPr>
            </a:lvl3pPr>
            <a:lvl4pPr marL="1117600" indent="-1117600">
              <a:defRPr sz="2400">
                <a:solidFill>
                  <a:schemeClr val="tx1"/>
                </a:solidFill>
                <a:latin typeface="Arial" panose="020B0604020202020204" pitchFamily="34" charset="0"/>
                <a:cs typeface="Arial" panose="020B0604020202020204" pitchFamily="34" charset="0"/>
              </a:defRPr>
            </a:lvl4pPr>
            <a:lvl5pPr marL="1117600" indent="-1117600">
              <a:defRPr sz="2400">
                <a:solidFill>
                  <a:schemeClr val="tx1"/>
                </a:solidFill>
                <a:latin typeface="Arial" panose="020B0604020202020204" pitchFamily="34" charset="0"/>
                <a:cs typeface="Arial" panose="020B0604020202020204" pitchFamily="34" charset="0"/>
              </a:defRPr>
            </a:lvl5pPr>
            <a:lvl6pPr marL="15748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0320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24892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29464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792000" marR="0" lvl="0" indent="-792000" algn="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 المقدمات المنطقية الرئيسية لما بعد الحداثة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30500" name="Text Box 4">
            <a:extLst>
              <a:ext uri="{FF2B5EF4-FFF2-40B4-BE49-F238E27FC236}">
                <a16:creationId xmlns:a16="http://schemas.microsoft.com/office/drawing/2014/main" id="{9A7E6D40-AD63-0B8C-0C24-104CE15BF11C}"/>
              </a:ext>
            </a:extLst>
          </p:cNvPr>
          <p:cNvSpPr txBox="1">
            <a:spLocks noChangeArrowheads="1"/>
          </p:cNvSpPr>
          <p:nvPr/>
        </p:nvSpPr>
        <p:spPr bwMode="auto">
          <a:xfrm>
            <a:off x="381000" y="2971800"/>
            <a:ext cx="8458200" cy="1508105"/>
          </a:xfrm>
          <a:prstGeom prst="rect">
            <a:avLst/>
          </a:prstGeom>
          <a:noFill/>
          <a:ln>
            <a:noFill/>
          </a:ln>
          <a:effectLst>
            <a:outerShdw blurRad="63500" dist="38099" dir="2700000" algn="ctr" rotWithShape="0">
              <a:schemeClr val="tx2">
                <a:alpha val="74998"/>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en-US" sz="3200" b="1" i="0" u="none" strike="noStrike" kern="1200" cap="none" spc="0" normalizeH="0" baseline="0" noProof="0" dirty="0">
                <a:ln>
                  <a:noFill/>
                </a:ln>
                <a:solidFill>
                  <a:srgbClr val="FFFFFF"/>
                </a:solidFill>
                <a:effectLst/>
                <a:uLnTx/>
                <a:uFillTx/>
              </a:rPr>
              <a:t>ت. يؤدي هذا الموقف حتماً إلى التفتت الجذري للحياة البشرية بأكملها.</a:t>
            </a:r>
            <a:endParaRPr kumimoji="0" lang="en-US" altLang="en-US" sz="3200" b="1" i="0" u="none" strike="noStrike" kern="1200" cap="none" spc="0" normalizeH="0" baseline="0" noProof="0" dirty="0">
              <a:ln>
                <a:noFill/>
              </a:ln>
              <a:solidFill>
                <a:srgbClr val="FFFFFF"/>
              </a:solidFill>
              <a:effectLst/>
              <a:uLnTx/>
              <a:uFillTx/>
            </a:endParaRPr>
          </a:p>
          <a:p>
            <a:pPr marL="457200" lvl="1" indent="0" algn="r" rtl="1" eaLnBrk="1" hangingPunct="1"/>
            <a:r>
              <a:rPr lang="ar-JO" altLang="en-US" sz="2800" b="1" dirty="0">
                <a:solidFill>
                  <a:schemeClr val="bg1"/>
                </a:solidFill>
              </a:rPr>
              <a:t>1. ذهنياً</a:t>
            </a:r>
            <a:endParaRPr lang="th-TH" altLang="en-US" sz="2800" b="1" dirty="0">
              <a:solidFill>
                <a:schemeClr val="bg1"/>
              </a:solidFill>
              <a:cs typeface="Angsana New" panose="02020603050405020304" pitchFamily="18" charset="-34"/>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2" name="Text Box 2">
            <a:extLst>
              <a:ext uri="{FF2B5EF4-FFF2-40B4-BE49-F238E27FC236}">
                <a16:creationId xmlns:a16="http://schemas.microsoft.com/office/drawing/2014/main" id="{16ECD06C-22E8-4F20-7B24-5C01A1F4EF0E}"/>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8"/>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31523" name="Rectangle 3">
            <a:extLst>
              <a:ext uri="{FF2B5EF4-FFF2-40B4-BE49-F238E27FC236}">
                <a16:creationId xmlns:a16="http://schemas.microsoft.com/office/drawing/2014/main" id="{F46B381C-CC77-2ACF-B578-806955C3972D}"/>
              </a:ext>
            </a:extLst>
          </p:cNvPr>
          <p:cNvSpPr>
            <a:spLocks noChangeArrowheads="1"/>
          </p:cNvSpPr>
          <p:nvPr/>
        </p:nvSpPr>
        <p:spPr bwMode="auto">
          <a:xfrm>
            <a:off x="1295400" y="228600"/>
            <a:ext cx="6781800" cy="2895600"/>
          </a:xfrm>
          <a:prstGeom prst="rect">
            <a:avLst/>
          </a:prstGeom>
          <a:noFill/>
          <a:ln>
            <a:noFill/>
          </a:ln>
          <a:effectLst>
            <a:outerShdw blurRad="63500" dist="38099" dir="2700000" algn="ctr" rotWithShape="0">
              <a:schemeClr val="tx2">
                <a:alpha val="50000"/>
              </a:schemeClr>
            </a:outerShdw>
          </a:effectLst>
        </p:spPr>
        <p:txBody>
          <a:bodyPr anchor="ctr"/>
          <a:lstStyle>
            <a:lvl1pPr marL="865188" indent="-865188">
              <a:defRPr sz="2400">
                <a:solidFill>
                  <a:schemeClr val="tx1"/>
                </a:solidFill>
                <a:latin typeface="Arial" panose="020B0604020202020204" pitchFamily="34" charset="0"/>
                <a:cs typeface="Arial" panose="020B0604020202020204" pitchFamily="34" charset="0"/>
              </a:defRPr>
            </a:lvl1pPr>
            <a:lvl2pPr marL="1117600" indent="-1117600">
              <a:defRPr sz="2400">
                <a:solidFill>
                  <a:schemeClr val="tx1"/>
                </a:solidFill>
                <a:latin typeface="Arial" panose="020B0604020202020204" pitchFamily="34" charset="0"/>
                <a:cs typeface="Arial" panose="020B0604020202020204" pitchFamily="34" charset="0"/>
              </a:defRPr>
            </a:lvl2pPr>
            <a:lvl3pPr marL="1117600" indent="-1117600">
              <a:defRPr sz="2400">
                <a:solidFill>
                  <a:schemeClr val="tx1"/>
                </a:solidFill>
                <a:latin typeface="Arial" panose="020B0604020202020204" pitchFamily="34" charset="0"/>
                <a:cs typeface="Arial" panose="020B0604020202020204" pitchFamily="34" charset="0"/>
              </a:defRPr>
            </a:lvl3pPr>
            <a:lvl4pPr marL="1117600" indent="-1117600">
              <a:defRPr sz="2400">
                <a:solidFill>
                  <a:schemeClr val="tx1"/>
                </a:solidFill>
                <a:latin typeface="Arial" panose="020B0604020202020204" pitchFamily="34" charset="0"/>
                <a:cs typeface="Arial" panose="020B0604020202020204" pitchFamily="34" charset="0"/>
              </a:defRPr>
            </a:lvl4pPr>
            <a:lvl5pPr marL="1117600" indent="-1117600">
              <a:defRPr sz="2400">
                <a:solidFill>
                  <a:schemeClr val="tx1"/>
                </a:solidFill>
                <a:latin typeface="Arial" panose="020B0604020202020204" pitchFamily="34" charset="0"/>
                <a:cs typeface="Arial" panose="020B0604020202020204" pitchFamily="34" charset="0"/>
              </a:defRPr>
            </a:lvl5pPr>
            <a:lvl6pPr marL="15748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0320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24892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29464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792000" marR="0" lvl="0" indent="-792000" algn="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 المقدمات المنطقية الرئيسية لما بعد الحداثة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31524" name="Text Box 4">
            <a:extLst>
              <a:ext uri="{FF2B5EF4-FFF2-40B4-BE49-F238E27FC236}">
                <a16:creationId xmlns:a16="http://schemas.microsoft.com/office/drawing/2014/main" id="{28FF06D9-C722-2912-E57A-1D6DEDB015DD}"/>
              </a:ext>
            </a:extLst>
          </p:cNvPr>
          <p:cNvSpPr txBox="1">
            <a:spLocks noChangeArrowheads="1"/>
          </p:cNvSpPr>
          <p:nvPr/>
        </p:nvSpPr>
        <p:spPr bwMode="auto">
          <a:xfrm>
            <a:off x="381000" y="2971800"/>
            <a:ext cx="8458200" cy="1938992"/>
          </a:xfrm>
          <a:prstGeom prst="rect">
            <a:avLst/>
          </a:prstGeom>
          <a:noFill/>
          <a:ln>
            <a:noFill/>
          </a:ln>
          <a:effectLst>
            <a:outerShdw blurRad="63500" dist="38099" dir="2700000" algn="ctr" rotWithShape="0">
              <a:schemeClr val="tx2">
                <a:alpha val="74998"/>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en-US" sz="3200" b="1" i="0" u="none" strike="noStrike" kern="1200" cap="none" spc="0" normalizeH="0" baseline="0" noProof="0" dirty="0">
                <a:ln>
                  <a:noFill/>
                </a:ln>
                <a:solidFill>
                  <a:srgbClr val="FFFFFF"/>
                </a:solidFill>
                <a:effectLst/>
                <a:uLnTx/>
                <a:uFillTx/>
              </a:rPr>
              <a:t>ت. يؤدي هذا الموقف حتماً إلى التفتت الجذري للحياة البشرية بأكملها.</a:t>
            </a:r>
            <a:endParaRPr kumimoji="0" lang="en-US" altLang="en-US" sz="3200" b="1" i="0" u="none" strike="noStrike" kern="1200" cap="none" spc="0" normalizeH="0" baseline="0" noProof="0" dirty="0">
              <a:ln>
                <a:noFill/>
              </a:ln>
              <a:solidFill>
                <a:srgbClr val="FFFFFF"/>
              </a:solidFill>
              <a:effectLst/>
              <a:uLnTx/>
              <a:uFillTx/>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en-US" sz="2800" b="1" i="0" u="none" strike="noStrike" kern="1200" cap="none" spc="0" normalizeH="0" baseline="0" noProof="0" dirty="0">
                <a:ln>
                  <a:noFill/>
                </a:ln>
                <a:solidFill>
                  <a:schemeClr val="bg1">
                    <a:lumMod val="65000"/>
                  </a:schemeClr>
                </a:solidFill>
                <a:effectLst/>
                <a:uLnTx/>
                <a:uFillTx/>
              </a:rPr>
              <a:t>1.</a:t>
            </a:r>
            <a:r>
              <a:rPr kumimoji="0" lang="ar-JO" altLang="en-US" sz="2800" b="1" i="0" u="none" strike="noStrike" kern="1200" cap="none" spc="0" normalizeH="0" baseline="0" noProof="0" dirty="0">
                <a:ln>
                  <a:noFill/>
                </a:ln>
                <a:solidFill>
                  <a:srgbClr val="FFFFFF"/>
                </a:solidFill>
                <a:effectLst/>
                <a:uLnTx/>
                <a:uFillTx/>
              </a:rPr>
              <a:t> </a:t>
            </a:r>
            <a:r>
              <a:rPr kumimoji="0" lang="ar-JO" altLang="en-US" sz="2800" b="1" i="0" u="none" strike="noStrike" kern="1200" cap="none" spc="0" normalizeH="0" baseline="0" noProof="0" dirty="0">
                <a:ln>
                  <a:noFill/>
                </a:ln>
                <a:solidFill>
                  <a:schemeClr val="bg1">
                    <a:lumMod val="65000"/>
                  </a:schemeClr>
                </a:solidFill>
                <a:effectLst/>
                <a:uLnTx/>
                <a:uFillTx/>
              </a:rPr>
              <a:t>ذهنياً</a:t>
            </a:r>
            <a:endParaRPr kumimoji="0" lang="th-TH" altLang="en-US" sz="2800" b="1" i="0" u="none" strike="noStrike" kern="1200" cap="none" spc="0" normalizeH="0" baseline="0" noProof="0" dirty="0">
              <a:ln>
                <a:noFill/>
              </a:ln>
              <a:solidFill>
                <a:schemeClr val="bg1">
                  <a:lumMod val="65000"/>
                </a:schemeClr>
              </a:solidFill>
              <a:effectLst/>
              <a:uLnTx/>
              <a:uFillTx/>
              <a:cs typeface="Angsana New" panose="02020603050405020304" pitchFamily="18" charset="-34"/>
            </a:endParaRPr>
          </a:p>
          <a:p>
            <a:pPr marL="457200" lvl="1" indent="0" algn="r" rtl="1" eaLnBrk="1" hangingPunct="1"/>
            <a:r>
              <a:rPr lang="ar-JO" altLang="en-US" sz="2800" b="1" dirty="0">
                <a:solidFill>
                  <a:schemeClr val="bg1"/>
                </a:solidFill>
              </a:rPr>
              <a:t>2. فنياً</a:t>
            </a:r>
            <a:endParaRPr lang="en-US" altLang="en-US" sz="2800" b="1" dirty="0">
              <a:solidFill>
                <a:schemeClr val="bg1"/>
              </a:solidFill>
            </a:endParaRP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2546" name="Text Box 2">
            <a:extLst>
              <a:ext uri="{FF2B5EF4-FFF2-40B4-BE49-F238E27FC236}">
                <a16:creationId xmlns:a16="http://schemas.microsoft.com/office/drawing/2014/main" id="{C8504E44-1C7D-6680-BC1A-FABA97F0E627}"/>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8"/>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32547" name="Rectangle 3">
            <a:extLst>
              <a:ext uri="{FF2B5EF4-FFF2-40B4-BE49-F238E27FC236}">
                <a16:creationId xmlns:a16="http://schemas.microsoft.com/office/drawing/2014/main" id="{7C38D227-37C3-5707-DFC1-49E913E4DFFF}"/>
              </a:ext>
            </a:extLst>
          </p:cNvPr>
          <p:cNvSpPr>
            <a:spLocks noChangeArrowheads="1"/>
          </p:cNvSpPr>
          <p:nvPr/>
        </p:nvSpPr>
        <p:spPr bwMode="auto">
          <a:xfrm>
            <a:off x="1295400" y="228600"/>
            <a:ext cx="6781800" cy="2895600"/>
          </a:xfrm>
          <a:prstGeom prst="rect">
            <a:avLst/>
          </a:prstGeom>
          <a:noFill/>
          <a:ln>
            <a:noFill/>
          </a:ln>
          <a:effectLst>
            <a:outerShdw blurRad="63500" dist="38099" dir="2700000" algn="ctr" rotWithShape="0">
              <a:schemeClr val="tx2">
                <a:alpha val="50000"/>
              </a:schemeClr>
            </a:outerShdw>
          </a:effectLst>
        </p:spPr>
        <p:txBody>
          <a:bodyPr anchor="ctr"/>
          <a:lstStyle>
            <a:lvl1pPr marL="865188" indent="-865188">
              <a:defRPr sz="2400">
                <a:solidFill>
                  <a:schemeClr val="tx1"/>
                </a:solidFill>
                <a:latin typeface="Arial" panose="020B0604020202020204" pitchFamily="34" charset="0"/>
                <a:cs typeface="Arial" panose="020B0604020202020204" pitchFamily="34" charset="0"/>
              </a:defRPr>
            </a:lvl1pPr>
            <a:lvl2pPr marL="1117600" indent="-1117600">
              <a:defRPr sz="2400">
                <a:solidFill>
                  <a:schemeClr val="tx1"/>
                </a:solidFill>
                <a:latin typeface="Arial" panose="020B0604020202020204" pitchFamily="34" charset="0"/>
                <a:cs typeface="Arial" panose="020B0604020202020204" pitchFamily="34" charset="0"/>
              </a:defRPr>
            </a:lvl2pPr>
            <a:lvl3pPr marL="1117600" indent="-1117600">
              <a:defRPr sz="2400">
                <a:solidFill>
                  <a:schemeClr val="tx1"/>
                </a:solidFill>
                <a:latin typeface="Arial" panose="020B0604020202020204" pitchFamily="34" charset="0"/>
                <a:cs typeface="Arial" panose="020B0604020202020204" pitchFamily="34" charset="0"/>
              </a:defRPr>
            </a:lvl3pPr>
            <a:lvl4pPr marL="1117600" indent="-1117600">
              <a:defRPr sz="2400">
                <a:solidFill>
                  <a:schemeClr val="tx1"/>
                </a:solidFill>
                <a:latin typeface="Arial" panose="020B0604020202020204" pitchFamily="34" charset="0"/>
                <a:cs typeface="Arial" panose="020B0604020202020204" pitchFamily="34" charset="0"/>
              </a:defRPr>
            </a:lvl4pPr>
            <a:lvl5pPr marL="1117600" indent="-1117600">
              <a:defRPr sz="2400">
                <a:solidFill>
                  <a:schemeClr val="tx1"/>
                </a:solidFill>
                <a:latin typeface="Arial" panose="020B0604020202020204" pitchFamily="34" charset="0"/>
                <a:cs typeface="Arial" panose="020B0604020202020204" pitchFamily="34" charset="0"/>
              </a:defRPr>
            </a:lvl5pPr>
            <a:lvl6pPr marL="15748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0320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24892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29464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792000" marR="0" lvl="0" indent="-792000" algn="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 المقدمات المنطقية الرئيسية لما بعد الحداثة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32548" name="Text Box 4">
            <a:extLst>
              <a:ext uri="{FF2B5EF4-FFF2-40B4-BE49-F238E27FC236}">
                <a16:creationId xmlns:a16="http://schemas.microsoft.com/office/drawing/2014/main" id="{9F803F21-3EBE-D13A-B7FD-AE438E70E61D}"/>
              </a:ext>
            </a:extLst>
          </p:cNvPr>
          <p:cNvSpPr txBox="1">
            <a:spLocks noChangeArrowheads="1"/>
          </p:cNvSpPr>
          <p:nvPr/>
        </p:nvSpPr>
        <p:spPr bwMode="auto">
          <a:xfrm>
            <a:off x="381000" y="2971800"/>
            <a:ext cx="8458200" cy="2369880"/>
          </a:xfrm>
          <a:prstGeom prst="rect">
            <a:avLst/>
          </a:prstGeom>
          <a:noFill/>
          <a:ln>
            <a:noFill/>
          </a:ln>
          <a:effectLst>
            <a:outerShdw blurRad="63500" dist="38099" dir="2700000" algn="ctr" rotWithShape="0">
              <a:schemeClr val="tx2">
                <a:alpha val="74998"/>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en-US" sz="3200" b="1" i="0" u="none" strike="noStrike" kern="1200" cap="none" spc="0" normalizeH="0" baseline="0" noProof="0" dirty="0">
                <a:ln>
                  <a:noFill/>
                </a:ln>
                <a:solidFill>
                  <a:srgbClr val="FFFFFF"/>
                </a:solidFill>
                <a:effectLst/>
                <a:uLnTx/>
                <a:uFillTx/>
              </a:rPr>
              <a:t>ت. يؤدي هذا الموقف حتماً إلى التفتت الجذري للحياة البشرية بأكملها.</a:t>
            </a:r>
            <a:endParaRPr kumimoji="0" lang="en-US" altLang="en-US" sz="3200" b="1" i="0" u="none" strike="noStrike" kern="1200" cap="none" spc="0" normalizeH="0" baseline="0" noProof="0" dirty="0">
              <a:ln>
                <a:noFill/>
              </a:ln>
              <a:solidFill>
                <a:srgbClr val="FFFFFF"/>
              </a:solidFill>
              <a:effectLst/>
              <a:uLnTx/>
              <a:uFillTx/>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en-US" sz="2800" b="1" i="0" u="none" strike="noStrike" kern="1200" cap="none" spc="0" normalizeH="0" baseline="0" noProof="0" dirty="0">
                <a:ln>
                  <a:noFill/>
                </a:ln>
                <a:solidFill>
                  <a:schemeClr val="bg1">
                    <a:lumMod val="65000"/>
                  </a:schemeClr>
                </a:solidFill>
                <a:effectLst/>
                <a:uLnTx/>
                <a:uFillTx/>
              </a:rPr>
              <a:t>1. ذهنياً</a:t>
            </a:r>
            <a:endParaRPr kumimoji="0" lang="th-TH" altLang="en-US" sz="2800" b="1" i="0" u="none" strike="noStrike" kern="1200" cap="none" spc="0" normalizeH="0" baseline="0" noProof="0" dirty="0">
              <a:ln>
                <a:noFill/>
              </a:ln>
              <a:solidFill>
                <a:schemeClr val="bg1">
                  <a:lumMod val="65000"/>
                </a:schemeClr>
              </a:solidFill>
              <a:effectLst/>
              <a:uLnTx/>
              <a:uFillTx/>
              <a:cs typeface="Angsana New" panose="02020603050405020304" pitchFamily="18" charset="-34"/>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en-US" sz="2800" b="1" i="0" u="none" strike="noStrike" kern="1200" cap="none" spc="0" normalizeH="0" baseline="0" noProof="0" dirty="0">
                <a:ln>
                  <a:noFill/>
                </a:ln>
                <a:solidFill>
                  <a:schemeClr val="bg1">
                    <a:lumMod val="65000"/>
                  </a:schemeClr>
                </a:solidFill>
                <a:effectLst/>
                <a:uLnTx/>
                <a:uFillTx/>
              </a:rPr>
              <a:t>2. فنياً</a:t>
            </a:r>
            <a:endParaRPr kumimoji="0" lang="en-US" altLang="en-US" sz="2800" b="1" i="0" u="none" strike="noStrike" kern="1200" cap="none" spc="0" normalizeH="0" baseline="0" noProof="0" dirty="0">
              <a:ln>
                <a:noFill/>
              </a:ln>
              <a:solidFill>
                <a:schemeClr val="bg1">
                  <a:lumMod val="65000"/>
                </a:schemeClr>
              </a:solidFill>
              <a:effectLst/>
              <a:uLnTx/>
              <a:uFillTx/>
            </a:endParaRPr>
          </a:p>
          <a:p>
            <a:pPr marL="457200" lvl="1" indent="0" algn="r" rtl="1" eaLnBrk="1" hangingPunct="1"/>
            <a:r>
              <a:rPr lang="ar-JO" altLang="en-US" sz="2800" b="1" dirty="0">
                <a:solidFill>
                  <a:schemeClr val="bg1"/>
                </a:solidFill>
              </a:rPr>
              <a:t>3. تجريبياً</a:t>
            </a:r>
            <a:endParaRPr lang="th-TH" altLang="en-US" sz="2800" b="1" dirty="0">
              <a:solidFill>
                <a:schemeClr val="bg1"/>
              </a:solidFill>
              <a:cs typeface="Angsana New" panose="02020603050405020304" pitchFamily="18" charset="-34"/>
            </a:endParaRP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3570" name="Text Box 2">
            <a:extLst>
              <a:ext uri="{FF2B5EF4-FFF2-40B4-BE49-F238E27FC236}">
                <a16:creationId xmlns:a16="http://schemas.microsoft.com/office/drawing/2014/main" id="{73AC2C38-6B89-FF6D-0CE9-FF4D7B2FC236}"/>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8"/>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33571" name="Rectangle 3">
            <a:extLst>
              <a:ext uri="{FF2B5EF4-FFF2-40B4-BE49-F238E27FC236}">
                <a16:creationId xmlns:a16="http://schemas.microsoft.com/office/drawing/2014/main" id="{86A40215-8B75-B576-42A5-EA28690E119A}"/>
              </a:ext>
            </a:extLst>
          </p:cNvPr>
          <p:cNvSpPr>
            <a:spLocks noChangeArrowheads="1"/>
          </p:cNvSpPr>
          <p:nvPr/>
        </p:nvSpPr>
        <p:spPr bwMode="auto">
          <a:xfrm>
            <a:off x="1295400" y="228600"/>
            <a:ext cx="6781800" cy="2895600"/>
          </a:xfrm>
          <a:prstGeom prst="rect">
            <a:avLst/>
          </a:prstGeom>
          <a:noFill/>
          <a:ln>
            <a:noFill/>
          </a:ln>
          <a:effectLst>
            <a:outerShdw blurRad="63500" dist="38099" dir="2700000" algn="ctr" rotWithShape="0">
              <a:schemeClr val="tx2">
                <a:alpha val="50000"/>
              </a:schemeClr>
            </a:outerShdw>
          </a:effectLst>
        </p:spPr>
        <p:txBody>
          <a:bodyPr anchor="ctr"/>
          <a:lstStyle>
            <a:lvl1pPr marL="865188" indent="-865188">
              <a:defRPr sz="2400">
                <a:solidFill>
                  <a:schemeClr val="tx1"/>
                </a:solidFill>
                <a:latin typeface="Arial" panose="020B0604020202020204" pitchFamily="34" charset="0"/>
                <a:cs typeface="Arial" panose="020B0604020202020204" pitchFamily="34" charset="0"/>
              </a:defRPr>
            </a:lvl1pPr>
            <a:lvl2pPr marL="1117600" indent="-1117600">
              <a:defRPr sz="2400">
                <a:solidFill>
                  <a:schemeClr val="tx1"/>
                </a:solidFill>
                <a:latin typeface="Arial" panose="020B0604020202020204" pitchFamily="34" charset="0"/>
                <a:cs typeface="Arial" panose="020B0604020202020204" pitchFamily="34" charset="0"/>
              </a:defRPr>
            </a:lvl2pPr>
            <a:lvl3pPr marL="1117600" indent="-1117600">
              <a:defRPr sz="2400">
                <a:solidFill>
                  <a:schemeClr val="tx1"/>
                </a:solidFill>
                <a:latin typeface="Arial" panose="020B0604020202020204" pitchFamily="34" charset="0"/>
                <a:cs typeface="Arial" panose="020B0604020202020204" pitchFamily="34" charset="0"/>
              </a:defRPr>
            </a:lvl3pPr>
            <a:lvl4pPr marL="1117600" indent="-1117600">
              <a:defRPr sz="2400">
                <a:solidFill>
                  <a:schemeClr val="tx1"/>
                </a:solidFill>
                <a:latin typeface="Arial" panose="020B0604020202020204" pitchFamily="34" charset="0"/>
                <a:cs typeface="Arial" panose="020B0604020202020204" pitchFamily="34" charset="0"/>
              </a:defRPr>
            </a:lvl4pPr>
            <a:lvl5pPr marL="1117600" indent="-1117600">
              <a:defRPr sz="2400">
                <a:solidFill>
                  <a:schemeClr val="tx1"/>
                </a:solidFill>
                <a:latin typeface="Arial" panose="020B0604020202020204" pitchFamily="34" charset="0"/>
                <a:cs typeface="Arial" panose="020B0604020202020204" pitchFamily="34" charset="0"/>
              </a:defRPr>
            </a:lvl5pPr>
            <a:lvl6pPr marL="15748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0320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24892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29464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792000" marR="0" lvl="0" indent="-792000" algn="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 المقدمات المنطقية الرئيسية لما بعد الحداثة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33572" name="Text Box 4">
            <a:extLst>
              <a:ext uri="{FF2B5EF4-FFF2-40B4-BE49-F238E27FC236}">
                <a16:creationId xmlns:a16="http://schemas.microsoft.com/office/drawing/2014/main" id="{26E8EB01-A31E-DB12-7820-6870A48FBEA7}"/>
              </a:ext>
            </a:extLst>
          </p:cNvPr>
          <p:cNvSpPr txBox="1">
            <a:spLocks noChangeArrowheads="1"/>
          </p:cNvSpPr>
          <p:nvPr/>
        </p:nvSpPr>
        <p:spPr bwMode="auto">
          <a:xfrm>
            <a:off x="381000" y="2971800"/>
            <a:ext cx="8458200" cy="2800767"/>
          </a:xfrm>
          <a:prstGeom prst="rect">
            <a:avLst/>
          </a:prstGeom>
          <a:noFill/>
          <a:ln>
            <a:noFill/>
          </a:ln>
          <a:effectLst>
            <a:outerShdw blurRad="63500" dist="38099" dir="2700000" algn="ctr" rotWithShape="0">
              <a:schemeClr val="tx2">
                <a:alpha val="74998"/>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en-US" sz="3200" b="1" i="0" u="none" strike="noStrike" kern="1200" cap="none" spc="0" normalizeH="0" baseline="0" noProof="0" dirty="0">
                <a:ln>
                  <a:noFill/>
                </a:ln>
                <a:solidFill>
                  <a:srgbClr val="FFFFFF"/>
                </a:solidFill>
                <a:effectLst/>
                <a:uLnTx/>
                <a:uFillTx/>
              </a:rPr>
              <a:t>ت. يؤدي هذا الموقف حتماً إلى التفتت الجذري للحياة البشرية بأكملها.</a:t>
            </a:r>
            <a:endParaRPr kumimoji="0" lang="en-US" altLang="en-US" sz="3200" b="1" i="0" u="none" strike="noStrike" kern="1200" cap="none" spc="0" normalizeH="0" baseline="0" noProof="0" dirty="0">
              <a:ln>
                <a:noFill/>
              </a:ln>
              <a:solidFill>
                <a:srgbClr val="FFFFFF"/>
              </a:solidFill>
              <a:effectLst/>
              <a:uLnTx/>
              <a:uFillTx/>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en-US" sz="2800" b="1" i="0" u="none" strike="noStrike" kern="1200" cap="none" spc="0" normalizeH="0" baseline="0" noProof="0" dirty="0">
                <a:ln>
                  <a:noFill/>
                </a:ln>
                <a:solidFill>
                  <a:srgbClr val="FFFFFF">
                    <a:lumMod val="65000"/>
                  </a:srgbClr>
                </a:solidFill>
                <a:effectLst/>
                <a:uLnTx/>
                <a:uFillTx/>
              </a:rPr>
              <a:t>1. ذهنياً</a:t>
            </a:r>
            <a:endParaRPr kumimoji="0" lang="th-TH" altLang="en-US" sz="2800" b="1" i="0" u="none" strike="noStrike" kern="1200" cap="none" spc="0" normalizeH="0" baseline="0" noProof="0" dirty="0">
              <a:ln>
                <a:noFill/>
              </a:ln>
              <a:solidFill>
                <a:srgbClr val="FFFFFF">
                  <a:lumMod val="65000"/>
                </a:srgbClr>
              </a:solidFill>
              <a:effectLst/>
              <a:uLnTx/>
              <a:uFillTx/>
              <a:cs typeface="Angsana New" panose="02020603050405020304" pitchFamily="18" charset="-34"/>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en-US" sz="2800" b="1" i="0" u="none" strike="noStrike" kern="1200" cap="none" spc="0" normalizeH="0" baseline="0" noProof="0" dirty="0">
                <a:ln>
                  <a:noFill/>
                </a:ln>
                <a:solidFill>
                  <a:srgbClr val="FFFFFF">
                    <a:lumMod val="65000"/>
                  </a:srgbClr>
                </a:solidFill>
                <a:effectLst/>
                <a:uLnTx/>
                <a:uFillTx/>
              </a:rPr>
              <a:t>2. فنياً</a:t>
            </a:r>
            <a:endParaRPr kumimoji="0" lang="en-US" altLang="en-US" sz="2800" b="1" i="0" u="none" strike="noStrike" kern="1200" cap="none" spc="0" normalizeH="0" baseline="0" noProof="0" dirty="0">
              <a:ln>
                <a:noFill/>
              </a:ln>
              <a:solidFill>
                <a:srgbClr val="FFFFFF">
                  <a:lumMod val="65000"/>
                </a:srgbClr>
              </a:solidFill>
              <a:effectLst/>
              <a:uLnTx/>
              <a:uFillTx/>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en-US" sz="2800" b="1" i="0" u="none" strike="noStrike" kern="1200" cap="none" spc="0" normalizeH="0" baseline="0" noProof="0" dirty="0">
                <a:ln>
                  <a:noFill/>
                </a:ln>
                <a:solidFill>
                  <a:schemeClr val="bg1">
                    <a:lumMod val="65000"/>
                  </a:schemeClr>
                </a:solidFill>
                <a:effectLst/>
                <a:uLnTx/>
                <a:uFillTx/>
              </a:rPr>
              <a:t>3. تجريبياً</a:t>
            </a:r>
            <a:endParaRPr kumimoji="0" lang="th-TH" altLang="en-US" sz="2800" b="1" i="0" u="none" strike="noStrike" kern="1200" cap="none" spc="0" normalizeH="0" baseline="0" noProof="0" dirty="0">
              <a:ln>
                <a:noFill/>
              </a:ln>
              <a:solidFill>
                <a:schemeClr val="bg1">
                  <a:lumMod val="65000"/>
                </a:schemeClr>
              </a:solidFill>
              <a:effectLst/>
              <a:uLnTx/>
              <a:uFillTx/>
              <a:cs typeface="Angsana New" panose="02020603050405020304" pitchFamily="18" charset="-34"/>
            </a:endParaRPr>
          </a:p>
          <a:p>
            <a:pPr marL="457200" lvl="1" indent="0" algn="r" rtl="1" eaLnBrk="1" hangingPunct="1"/>
            <a:r>
              <a:rPr lang="ar-JO" altLang="en-US" sz="2800" b="1" dirty="0">
                <a:solidFill>
                  <a:schemeClr val="bg1"/>
                </a:solidFill>
              </a:rPr>
              <a:t>4. علاقاتياً</a:t>
            </a:r>
            <a:endParaRPr lang="th-TH" altLang="en-US" sz="2800" dirty="0">
              <a:solidFill>
                <a:schemeClr val="bg1"/>
              </a:solidFill>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7490" name="Text Box 2">
            <a:extLst>
              <a:ext uri="{FF2B5EF4-FFF2-40B4-BE49-F238E27FC236}">
                <a16:creationId xmlns:a16="http://schemas.microsoft.com/office/drawing/2014/main" id="{EC779E70-2792-F5E0-9F16-43BC3B013638}"/>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8"/>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087491" name="Rectangle 3">
            <a:extLst>
              <a:ext uri="{FF2B5EF4-FFF2-40B4-BE49-F238E27FC236}">
                <a16:creationId xmlns:a16="http://schemas.microsoft.com/office/drawing/2014/main" id="{F16F547D-7032-B409-6452-14E1B735381F}"/>
              </a:ext>
            </a:extLst>
          </p:cNvPr>
          <p:cNvSpPr>
            <a:spLocks noChangeArrowheads="1"/>
          </p:cNvSpPr>
          <p:nvPr/>
        </p:nvSpPr>
        <p:spPr bwMode="auto">
          <a:xfrm>
            <a:off x="152400" y="457200"/>
            <a:ext cx="8991600" cy="2895600"/>
          </a:xfrm>
          <a:prstGeom prst="rect">
            <a:avLst/>
          </a:prstGeom>
          <a:noFill/>
          <a:ln>
            <a:noFill/>
          </a:ln>
          <a:effectLst>
            <a:outerShdw blurRad="63500" dist="38099" dir="2700000" algn="ctr" rotWithShape="0">
              <a:schemeClr val="tx2">
                <a:alpha val="50000"/>
              </a:schemeClr>
            </a:outerShdw>
          </a:effectLst>
        </p:spPr>
        <p:txBody>
          <a:bodyPr anchor="ctr"/>
          <a:lstStyle>
            <a:lvl1pPr marL="747713" indent="-747713">
              <a:defRPr sz="2400">
                <a:solidFill>
                  <a:schemeClr val="tx1"/>
                </a:solidFill>
                <a:latin typeface="Arial" panose="020B0604020202020204" pitchFamily="34" charset="0"/>
                <a:cs typeface="Arial" panose="020B0604020202020204" pitchFamily="34" charset="0"/>
              </a:defRPr>
            </a:lvl1pPr>
            <a:lvl2pPr marL="1117600" indent="-1117600">
              <a:defRPr sz="2400">
                <a:solidFill>
                  <a:schemeClr val="tx1"/>
                </a:solidFill>
                <a:latin typeface="Arial" panose="020B0604020202020204" pitchFamily="34" charset="0"/>
                <a:cs typeface="Arial" panose="020B0604020202020204" pitchFamily="34" charset="0"/>
              </a:defRPr>
            </a:lvl2pPr>
            <a:lvl3pPr marL="1117600" indent="-1117600">
              <a:defRPr sz="2400">
                <a:solidFill>
                  <a:schemeClr val="tx1"/>
                </a:solidFill>
                <a:latin typeface="Arial" panose="020B0604020202020204" pitchFamily="34" charset="0"/>
                <a:cs typeface="Arial" panose="020B0604020202020204" pitchFamily="34" charset="0"/>
              </a:defRPr>
            </a:lvl3pPr>
            <a:lvl4pPr marL="1117600" indent="-1117600">
              <a:defRPr sz="2400">
                <a:solidFill>
                  <a:schemeClr val="tx1"/>
                </a:solidFill>
                <a:latin typeface="Arial" panose="020B0604020202020204" pitchFamily="34" charset="0"/>
                <a:cs typeface="Arial" panose="020B0604020202020204" pitchFamily="34" charset="0"/>
              </a:defRPr>
            </a:lvl4pPr>
            <a:lvl5pPr marL="1117600" indent="-1117600">
              <a:defRPr sz="2400">
                <a:solidFill>
                  <a:schemeClr val="tx1"/>
                </a:solidFill>
                <a:latin typeface="Arial" panose="020B0604020202020204" pitchFamily="34" charset="0"/>
                <a:cs typeface="Arial" panose="020B0604020202020204" pitchFamily="34" charset="0"/>
              </a:defRPr>
            </a:lvl5pPr>
            <a:lvl6pPr marL="15748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0320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24892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29464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720000" indent="-720000" algn="r" rtl="1" eaLnBrk="1" hangingPunct="1"/>
            <a:r>
              <a:rPr lang="ar-JO" altLang="en-US" sz="5000" b="1" dirty="0">
                <a:solidFill>
                  <a:schemeClr val="bg1"/>
                </a:solidFill>
              </a:rPr>
              <a:t>2. العلاقة التاريخية والمنطقية بين الحداثة وما بعد الحداثة</a:t>
            </a:r>
            <a:endParaRPr lang="en-US" altLang="en-US" sz="5000" dirty="0">
              <a:solidFill>
                <a:schemeClr val="bg1"/>
              </a:solidFill>
            </a:endParaRP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594" name="Text Box 2">
            <a:extLst>
              <a:ext uri="{FF2B5EF4-FFF2-40B4-BE49-F238E27FC236}">
                <a16:creationId xmlns:a16="http://schemas.microsoft.com/office/drawing/2014/main" id="{91CDB724-C86D-545C-FA25-95C98319613A}"/>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8"/>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34595" name="Rectangle 3">
            <a:extLst>
              <a:ext uri="{FF2B5EF4-FFF2-40B4-BE49-F238E27FC236}">
                <a16:creationId xmlns:a16="http://schemas.microsoft.com/office/drawing/2014/main" id="{C599BE79-77C2-D76E-74CE-488EB26AD82B}"/>
              </a:ext>
            </a:extLst>
          </p:cNvPr>
          <p:cNvSpPr>
            <a:spLocks noChangeArrowheads="1"/>
          </p:cNvSpPr>
          <p:nvPr/>
        </p:nvSpPr>
        <p:spPr bwMode="auto">
          <a:xfrm>
            <a:off x="1295400" y="228600"/>
            <a:ext cx="6781800" cy="2895600"/>
          </a:xfrm>
          <a:prstGeom prst="rect">
            <a:avLst/>
          </a:prstGeom>
          <a:noFill/>
          <a:ln>
            <a:noFill/>
          </a:ln>
          <a:effectLst>
            <a:outerShdw blurRad="63500" dist="38099" dir="2700000" algn="ctr" rotWithShape="0">
              <a:schemeClr val="tx2">
                <a:alpha val="50000"/>
              </a:schemeClr>
            </a:outerShdw>
          </a:effectLst>
        </p:spPr>
        <p:txBody>
          <a:bodyPr anchor="ctr"/>
          <a:lstStyle>
            <a:lvl1pPr marL="865188" indent="-865188">
              <a:defRPr sz="2400">
                <a:solidFill>
                  <a:schemeClr val="tx1"/>
                </a:solidFill>
                <a:latin typeface="Arial" panose="020B0604020202020204" pitchFamily="34" charset="0"/>
                <a:cs typeface="Arial" panose="020B0604020202020204" pitchFamily="34" charset="0"/>
              </a:defRPr>
            </a:lvl1pPr>
            <a:lvl2pPr marL="1117600" indent="-1117600">
              <a:defRPr sz="2400">
                <a:solidFill>
                  <a:schemeClr val="tx1"/>
                </a:solidFill>
                <a:latin typeface="Arial" panose="020B0604020202020204" pitchFamily="34" charset="0"/>
                <a:cs typeface="Arial" panose="020B0604020202020204" pitchFamily="34" charset="0"/>
              </a:defRPr>
            </a:lvl2pPr>
            <a:lvl3pPr marL="1117600" indent="-1117600">
              <a:defRPr sz="2400">
                <a:solidFill>
                  <a:schemeClr val="tx1"/>
                </a:solidFill>
                <a:latin typeface="Arial" panose="020B0604020202020204" pitchFamily="34" charset="0"/>
                <a:cs typeface="Arial" panose="020B0604020202020204" pitchFamily="34" charset="0"/>
              </a:defRPr>
            </a:lvl3pPr>
            <a:lvl4pPr marL="1117600" indent="-1117600">
              <a:defRPr sz="2400">
                <a:solidFill>
                  <a:schemeClr val="tx1"/>
                </a:solidFill>
                <a:latin typeface="Arial" panose="020B0604020202020204" pitchFamily="34" charset="0"/>
                <a:cs typeface="Arial" panose="020B0604020202020204" pitchFamily="34" charset="0"/>
              </a:defRPr>
            </a:lvl4pPr>
            <a:lvl5pPr marL="1117600" indent="-1117600">
              <a:defRPr sz="2400">
                <a:solidFill>
                  <a:schemeClr val="tx1"/>
                </a:solidFill>
                <a:latin typeface="Arial" panose="020B0604020202020204" pitchFamily="34" charset="0"/>
                <a:cs typeface="Arial" panose="020B0604020202020204" pitchFamily="34" charset="0"/>
              </a:defRPr>
            </a:lvl5pPr>
            <a:lvl6pPr marL="15748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0320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24892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29464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792000" marR="0" lvl="0" indent="-792000" algn="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 المقدمات المنطقية الرئيسية لما بعد الحداثة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34596" name="Text Box 4">
            <a:extLst>
              <a:ext uri="{FF2B5EF4-FFF2-40B4-BE49-F238E27FC236}">
                <a16:creationId xmlns:a16="http://schemas.microsoft.com/office/drawing/2014/main" id="{7166ED2F-E51D-42E8-9435-5F79A1D1CE4F}"/>
              </a:ext>
            </a:extLst>
          </p:cNvPr>
          <p:cNvSpPr txBox="1">
            <a:spLocks noChangeArrowheads="1"/>
          </p:cNvSpPr>
          <p:nvPr/>
        </p:nvSpPr>
        <p:spPr bwMode="auto">
          <a:xfrm>
            <a:off x="381000" y="2971800"/>
            <a:ext cx="8458200" cy="3231654"/>
          </a:xfrm>
          <a:prstGeom prst="rect">
            <a:avLst/>
          </a:prstGeom>
          <a:noFill/>
          <a:ln>
            <a:noFill/>
          </a:ln>
          <a:effectLst>
            <a:outerShdw blurRad="63500" dist="38099" dir="2700000" algn="ctr" rotWithShape="0">
              <a:schemeClr val="tx2">
                <a:alpha val="74998"/>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en-US" sz="3200" b="1" i="0" u="none" strike="noStrike" kern="1200" cap="none" spc="0" normalizeH="0" baseline="0" noProof="0" dirty="0">
                <a:ln>
                  <a:noFill/>
                </a:ln>
                <a:solidFill>
                  <a:srgbClr val="FFFFFF"/>
                </a:solidFill>
                <a:effectLst/>
                <a:uLnTx/>
                <a:uFillTx/>
              </a:rPr>
              <a:t>ت. يؤدي هذا الموقف حتماً إلى التفتت الجذري للحياة البشرية بأكملها.</a:t>
            </a:r>
            <a:endParaRPr kumimoji="0" lang="en-US" altLang="en-US" sz="3200" b="1" i="0" u="none" strike="noStrike" kern="1200" cap="none" spc="0" normalizeH="0" baseline="0" noProof="0" dirty="0">
              <a:ln>
                <a:noFill/>
              </a:ln>
              <a:solidFill>
                <a:srgbClr val="FFFFFF"/>
              </a:solidFill>
              <a:effectLst/>
              <a:uLnTx/>
              <a:uFillTx/>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en-US" sz="2800" b="1" i="0" u="none" strike="noStrike" kern="1200" cap="none" spc="0" normalizeH="0" baseline="0" noProof="0" dirty="0">
                <a:ln>
                  <a:noFill/>
                </a:ln>
                <a:solidFill>
                  <a:srgbClr val="FFFFFF">
                    <a:lumMod val="65000"/>
                  </a:srgbClr>
                </a:solidFill>
                <a:effectLst/>
                <a:uLnTx/>
                <a:uFillTx/>
              </a:rPr>
              <a:t>1. ذهنياً</a:t>
            </a:r>
            <a:endParaRPr kumimoji="0" lang="th-TH" altLang="en-US" sz="2800" b="1" i="0" u="none" strike="noStrike" kern="1200" cap="none" spc="0" normalizeH="0" baseline="0" noProof="0" dirty="0">
              <a:ln>
                <a:noFill/>
              </a:ln>
              <a:solidFill>
                <a:srgbClr val="FFFFFF">
                  <a:lumMod val="65000"/>
                </a:srgbClr>
              </a:solidFill>
              <a:effectLst/>
              <a:uLnTx/>
              <a:uFillTx/>
              <a:cs typeface="Angsana New" panose="02020603050405020304" pitchFamily="18" charset="-34"/>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en-US" sz="2800" b="1" i="0" u="none" strike="noStrike" kern="1200" cap="none" spc="0" normalizeH="0" baseline="0" noProof="0" dirty="0">
                <a:ln>
                  <a:noFill/>
                </a:ln>
                <a:solidFill>
                  <a:srgbClr val="FFFFFF">
                    <a:lumMod val="65000"/>
                  </a:srgbClr>
                </a:solidFill>
                <a:effectLst/>
                <a:uLnTx/>
                <a:uFillTx/>
              </a:rPr>
              <a:t>2. فنياً</a:t>
            </a:r>
            <a:endParaRPr kumimoji="0" lang="en-US" altLang="en-US" sz="2800" b="1" i="0" u="none" strike="noStrike" kern="1200" cap="none" spc="0" normalizeH="0" baseline="0" noProof="0" dirty="0">
              <a:ln>
                <a:noFill/>
              </a:ln>
              <a:solidFill>
                <a:srgbClr val="FFFFFF">
                  <a:lumMod val="65000"/>
                </a:srgbClr>
              </a:solidFill>
              <a:effectLst/>
              <a:uLnTx/>
              <a:uFillTx/>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en-US" sz="2800" b="1" i="0" u="none" strike="noStrike" kern="1200" cap="none" spc="0" normalizeH="0" baseline="0" noProof="0" dirty="0">
                <a:ln>
                  <a:noFill/>
                </a:ln>
                <a:solidFill>
                  <a:srgbClr val="FFFFFF">
                    <a:lumMod val="65000"/>
                  </a:srgbClr>
                </a:solidFill>
                <a:effectLst/>
                <a:uLnTx/>
                <a:uFillTx/>
              </a:rPr>
              <a:t>3. تجريبياً</a:t>
            </a:r>
            <a:endParaRPr kumimoji="0" lang="th-TH" altLang="en-US" sz="2800" b="1" i="0" u="none" strike="noStrike" kern="1200" cap="none" spc="0" normalizeH="0" baseline="0" noProof="0" dirty="0">
              <a:ln>
                <a:noFill/>
              </a:ln>
              <a:solidFill>
                <a:srgbClr val="FFFFFF">
                  <a:lumMod val="65000"/>
                </a:srgbClr>
              </a:solidFill>
              <a:effectLst/>
              <a:uLnTx/>
              <a:uFillTx/>
              <a:cs typeface="Angsana New" panose="02020603050405020304" pitchFamily="18" charset="-34"/>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en-US" sz="2800" b="1" i="0" u="none" strike="noStrike" kern="1200" cap="none" spc="0" normalizeH="0" baseline="0" noProof="0" dirty="0">
                <a:ln>
                  <a:noFill/>
                </a:ln>
                <a:solidFill>
                  <a:schemeClr val="bg1">
                    <a:lumMod val="65000"/>
                  </a:schemeClr>
                </a:solidFill>
                <a:effectLst/>
                <a:uLnTx/>
                <a:uFillTx/>
              </a:rPr>
              <a:t>4. علاقاتياً</a:t>
            </a:r>
            <a:endParaRPr kumimoji="0" lang="th-TH" altLang="en-US" sz="2800" b="0" i="0" u="none" strike="noStrike" kern="1200" cap="none" spc="0" normalizeH="0" baseline="0" noProof="0" dirty="0">
              <a:ln>
                <a:noFill/>
              </a:ln>
              <a:solidFill>
                <a:schemeClr val="bg1">
                  <a:lumMod val="65000"/>
                </a:schemeClr>
              </a:solidFill>
              <a:effectLst/>
              <a:uLnTx/>
              <a:uFillTx/>
            </a:endParaRPr>
          </a:p>
          <a:p>
            <a:pPr marL="457200" lvl="1" indent="0" algn="r" rtl="1" eaLnBrk="1" hangingPunct="1"/>
            <a:r>
              <a:rPr lang="ar-JO" altLang="en-US" sz="2800" b="1" dirty="0">
                <a:solidFill>
                  <a:schemeClr val="bg1"/>
                </a:solidFill>
              </a:rPr>
              <a:t>5. أخلاقياً ودينياً</a:t>
            </a:r>
            <a:endParaRPr lang="th-TH" altLang="en-US" sz="2800" dirty="0">
              <a:solidFill>
                <a:schemeClr val="bg1"/>
              </a:solidFill>
            </a:endParaRP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5618" name="Text Box 2">
            <a:extLst>
              <a:ext uri="{FF2B5EF4-FFF2-40B4-BE49-F238E27FC236}">
                <a16:creationId xmlns:a16="http://schemas.microsoft.com/office/drawing/2014/main" id="{C6955463-B27F-5340-22F9-CADCC172A2C4}"/>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8"/>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35619" name="Rectangle 3">
            <a:extLst>
              <a:ext uri="{FF2B5EF4-FFF2-40B4-BE49-F238E27FC236}">
                <a16:creationId xmlns:a16="http://schemas.microsoft.com/office/drawing/2014/main" id="{BDDA950D-DF2F-DF2C-5AAC-6F4355FC924F}"/>
              </a:ext>
            </a:extLst>
          </p:cNvPr>
          <p:cNvSpPr>
            <a:spLocks noChangeArrowheads="1"/>
          </p:cNvSpPr>
          <p:nvPr/>
        </p:nvSpPr>
        <p:spPr bwMode="auto">
          <a:xfrm>
            <a:off x="457200" y="228600"/>
            <a:ext cx="8305800" cy="2895600"/>
          </a:xfrm>
          <a:prstGeom prst="rect">
            <a:avLst/>
          </a:prstGeom>
          <a:noFill/>
          <a:ln>
            <a:noFill/>
          </a:ln>
          <a:effectLst>
            <a:outerShdw blurRad="63500" dist="38099" dir="2700000" algn="ctr" rotWithShape="0">
              <a:schemeClr val="tx2">
                <a:alpha val="50000"/>
              </a:schemeClr>
            </a:outerShdw>
          </a:effectLst>
        </p:spPr>
        <p:txBody>
          <a:bodyPr anchor="ctr"/>
          <a:lstStyle>
            <a:lvl1pPr marL="865188" indent="-865188">
              <a:defRPr sz="2400">
                <a:solidFill>
                  <a:schemeClr val="tx1"/>
                </a:solidFill>
                <a:latin typeface="Arial" panose="020B0604020202020204" pitchFamily="34" charset="0"/>
                <a:cs typeface="Arial" panose="020B0604020202020204" pitchFamily="34" charset="0"/>
              </a:defRPr>
            </a:lvl1pPr>
            <a:lvl2pPr marL="1117600" indent="-1117600">
              <a:defRPr sz="2400">
                <a:solidFill>
                  <a:schemeClr val="tx1"/>
                </a:solidFill>
                <a:latin typeface="Arial" panose="020B0604020202020204" pitchFamily="34" charset="0"/>
                <a:cs typeface="Arial" panose="020B0604020202020204" pitchFamily="34" charset="0"/>
              </a:defRPr>
            </a:lvl2pPr>
            <a:lvl3pPr marL="1117600" indent="-1117600">
              <a:defRPr sz="2400">
                <a:solidFill>
                  <a:schemeClr val="tx1"/>
                </a:solidFill>
                <a:latin typeface="Arial" panose="020B0604020202020204" pitchFamily="34" charset="0"/>
                <a:cs typeface="Arial" panose="020B0604020202020204" pitchFamily="34" charset="0"/>
              </a:defRPr>
            </a:lvl3pPr>
            <a:lvl4pPr marL="1117600" indent="-1117600">
              <a:defRPr sz="2400">
                <a:solidFill>
                  <a:schemeClr val="tx1"/>
                </a:solidFill>
                <a:latin typeface="Arial" panose="020B0604020202020204" pitchFamily="34" charset="0"/>
                <a:cs typeface="Arial" panose="020B0604020202020204" pitchFamily="34" charset="0"/>
              </a:defRPr>
            </a:lvl4pPr>
            <a:lvl5pPr marL="1117600" indent="-1117600">
              <a:defRPr sz="2400">
                <a:solidFill>
                  <a:schemeClr val="tx1"/>
                </a:solidFill>
                <a:latin typeface="Arial" panose="020B0604020202020204" pitchFamily="34" charset="0"/>
                <a:cs typeface="Arial" panose="020B0604020202020204" pitchFamily="34" charset="0"/>
              </a:defRPr>
            </a:lvl5pPr>
            <a:lvl6pPr marL="15748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0320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24892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29464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rtl="1" eaLnBrk="1" hangingPunct="1"/>
            <a:r>
              <a:rPr lang="ar-JO" altLang="en-US" sz="5000" b="1" dirty="0">
                <a:solidFill>
                  <a:schemeClr val="bg1"/>
                </a:solidFill>
              </a:rPr>
              <a:t>4. آثار الأخلاق المسيحية في سياق ما بعد الحداثة</a:t>
            </a:r>
            <a:endParaRPr lang="en-US" altLang="en-US" sz="5000" dirty="0">
              <a:solidFill>
                <a:schemeClr val="bg1"/>
              </a:solidFill>
            </a:endParaRP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5618" name="Text Box 2">
            <a:extLst>
              <a:ext uri="{FF2B5EF4-FFF2-40B4-BE49-F238E27FC236}">
                <a16:creationId xmlns:a16="http://schemas.microsoft.com/office/drawing/2014/main" id="{38B9B5AB-0083-3C25-F780-9761397D2DEE}"/>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8"/>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35619" name="Rectangle 3">
            <a:extLst>
              <a:ext uri="{FF2B5EF4-FFF2-40B4-BE49-F238E27FC236}">
                <a16:creationId xmlns:a16="http://schemas.microsoft.com/office/drawing/2014/main" id="{D1D3EF55-4512-D1E6-6EE6-DC34E354BA6E}"/>
              </a:ext>
            </a:extLst>
          </p:cNvPr>
          <p:cNvSpPr>
            <a:spLocks noChangeArrowheads="1"/>
          </p:cNvSpPr>
          <p:nvPr/>
        </p:nvSpPr>
        <p:spPr bwMode="auto">
          <a:xfrm>
            <a:off x="457200" y="228600"/>
            <a:ext cx="8305800" cy="2895600"/>
          </a:xfrm>
          <a:prstGeom prst="rect">
            <a:avLst/>
          </a:prstGeom>
          <a:noFill/>
          <a:ln>
            <a:noFill/>
          </a:ln>
          <a:effectLst>
            <a:outerShdw blurRad="63500" dist="38099" dir="2700000" algn="ctr" rotWithShape="0">
              <a:schemeClr val="tx2">
                <a:alpha val="50000"/>
              </a:schemeClr>
            </a:outerShdw>
          </a:effectLst>
        </p:spPr>
        <p:txBody>
          <a:bodyPr anchor="ctr"/>
          <a:lstStyle>
            <a:lvl1pPr marL="865188" indent="-865188">
              <a:defRPr sz="2400">
                <a:solidFill>
                  <a:schemeClr val="tx1"/>
                </a:solidFill>
                <a:latin typeface="Arial" panose="020B0604020202020204" pitchFamily="34" charset="0"/>
                <a:cs typeface="Arial" panose="020B0604020202020204" pitchFamily="34" charset="0"/>
              </a:defRPr>
            </a:lvl1pPr>
            <a:lvl2pPr marL="1117600" indent="-1117600">
              <a:defRPr sz="2400">
                <a:solidFill>
                  <a:schemeClr val="tx1"/>
                </a:solidFill>
                <a:latin typeface="Arial" panose="020B0604020202020204" pitchFamily="34" charset="0"/>
                <a:cs typeface="Arial" panose="020B0604020202020204" pitchFamily="34" charset="0"/>
              </a:defRPr>
            </a:lvl2pPr>
            <a:lvl3pPr marL="1117600" indent="-1117600">
              <a:defRPr sz="2400">
                <a:solidFill>
                  <a:schemeClr val="tx1"/>
                </a:solidFill>
                <a:latin typeface="Arial" panose="020B0604020202020204" pitchFamily="34" charset="0"/>
                <a:cs typeface="Arial" panose="020B0604020202020204" pitchFamily="34" charset="0"/>
              </a:defRPr>
            </a:lvl3pPr>
            <a:lvl4pPr marL="1117600" indent="-1117600">
              <a:defRPr sz="2400">
                <a:solidFill>
                  <a:schemeClr val="tx1"/>
                </a:solidFill>
                <a:latin typeface="Arial" panose="020B0604020202020204" pitchFamily="34" charset="0"/>
                <a:cs typeface="Arial" panose="020B0604020202020204" pitchFamily="34" charset="0"/>
              </a:defRPr>
            </a:lvl4pPr>
            <a:lvl5pPr marL="1117600" indent="-1117600">
              <a:defRPr sz="2400">
                <a:solidFill>
                  <a:schemeClr val="tx1"/>
                </a:solidFill>
                <a:latin typeface="Arial" panose="020B0604020202020204" pitchFamily="34" charset="0"/>
                <a:cs typeface="Arial" panose="020B0604020202020204" pitchFamily="34" charset="0"/>
              </a:defRPr>
            </a:lvl5pPr>
            <a:lvl6pPr marL="15748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0320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24892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29464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864000" marR="0" lvl="0" indent="-864000" algn="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4. آثار الأخلاق المسيحية في سياق ما بعد الحداثة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35620" name="Text Box 4">
            <a:extLst>
              <a:ext uri="{FF2B5EF4-FFF2-40B4-BE49-F238E27FC236}">
                <a16:creationId xmlns:a16="http://schemas.microsoft.com/office/drawing/2014/main" id="{51B5A926-FB1C-022B-D6C9-869765D4A95E}"/>
              </a:ext>
            </a:extLst>
          </p:cNvPr>
          <p:cNvSpPr txBox="1">
            <a:spLocks noChangeArrowheads="1"/>
          </p:cNvSpPr>
          <p:nvPr/>
        </p:nvSpPr>
        <p:spPr bwMode="auto">
          <a:xfrm>
            <a:off x="304800" y="3124200"/>
            <a:ext cx="8458200" cy="584775"/>
          </a:xfrm>
          <a:prstGeom prst="rect">
            <a:avLst/>
          </a:prstGeom>
          <a:noFill/>
          <a:ln>
            <a:noFill/>
          </a:ln>
          <a:effectLst>
            <a:outerShdw blurRad="63500" dist="38099" dir="2700000" algn="ctr" rotWithShape="0">
              <a:schemeClr val="tx2">
                <a:alpha val="74998"/>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indent="0" algn="r" rtl="1" eaLnBrk="1" hangingPunct="1">
              <a:defRPr/>
            </a:pPr>
            <a:r>
              <a:rPr lang="ar-JO" altLang="en-US" sz="3200" b="1" dirty="0">
                <a:solidFill>
                  <a:schemeClr val="bg1"/>
                </a:solidFill>
              </a:rPr>
              <a:t>أ. تحدي النسبية الفكرية والأخلاقية (قضاة 21: 25)</a:t>
            </a:r>
            <a:endParaRPr lang="en-US" altLang="en-US" sz="3200" b="1" dirty="0">
              <a:solidFill>
                <a:schemeClr val="bg1"/>
              </a:solidFill>
            </a:endParaRP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5618" name="Text Box 2">
            <a:extLst>
              <a:ext uri="{FF2B5EF4-FFF2-40B4-BE49-F238E27FC236}">
                <a16:creationId xmlns:a16="http://schemas.microsoft.com/office/drawing/2014/main" id="{521D90D8-D61E-9C62-CB90-D17AE70A5DC5}"/>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8"/>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35619" name="Rectangle 3">
            <a:extLst>
              <a:ext uri="{FF2B5EF4-FFF2-40B4-BE49-F238E27FC236}">
                <a16:creationId xmlns:a16="http://schemas.microsoft.com/office/drawing/2014/main" id="{98FBAB98-32D3-17B2-CE1B-1B2FEE4DCF8D}"/>
              </a:ext>
            </a:extLst>
          </p:cNvPr>
          <p:cNvSpPr>
            <a:spLocks noChangeArrowheads="1"/>
          </p:cNvSpPr>
          <p:nvPr/>
        </p:nvSpPr>
        <p:spPr bwMode="auto">
          <a:xfrm>
            <a:off x="457200" y="228600"/>
            <a:ext cx="8305800" cy="2895600"/>
          </a:xfrm>
          <a:prstGeom prst="rect">
            <a:avLst/>
          </a:prstGeom>
          <a:noFill/>
          <a:ln>
            <a:noFill/>
          </a:ln>
          <a:effectLst>
            <a:outerShdw blurRad="63500" dist="38099" dir="2700000" algn="ctr" rotWithShape="0">
              <a:schemeClr val="tx2">
                <a:alpha val="50000"/>
              </a:schemeClr>
            </a:outerShdw>
          </a:effectLst>
        </p:spPr>
        <p:txBody>
          <a:bodyPr anchor="ctr"/>
          <a:lstStyle>
            <a:lvl1pPr marL="865188" indent="-865188">
              <a:defRPr sz="2400">
                <a:solidFill>
                  <a:schemeClr val="tx1"/>
                </a:solidFill>
                <a:latin typeface="Arial" panose="020B0604020202020204" pitchFamily="34" charset="0"/>
                <a:cs typeface="Arial" panose="020B0604020202020204" pitchFamily="34" charset="0"/>
              </a:defRPr>
            </a:lvl1pPr>
            <a:lvl2pPr marL="1117600" indent="-1117600">
              <a:defRPr sz="2400">
                <a:solidFill>
                  <a:schemeClr val="tx1"/>
                </a:solidFill>
                <a:latin typeface="Arial" panose="020B0604020202020204" pitchFamily="34" charset="0"/>
                <a:cs typeface="Arial" panose="020B0604020202020204" pitchFamily="34" charset="0"/>
              </a:defRPr>
            </a:lvl2pPr>
            <a:lvl3pPr marL="1117600" indent="-1117600">
              <a:defRPr sz="2400">
                <a:solidFill>
                  <a:schemeClr val="tx1"/>
                </a:solidFill>
                <a:latin typeface="Arial" panose="020B0604020202020204" pitchFamily="34" charset="0"/>
                <a:cs typeface="Arial" panose="020B0604020202020204" pitchFamily="34" charset="0"/>
              </a:defRPr>
            </a:lvl3pPr>
            <a:lvl4pPr marL="1117600" indent="-1117600">
              <a:defRPr sz="2400">
                <a:solidFill>
                  <a:schemeClr val="tx1"/>
                </a:solidFill>
                <a:latin typeface="Arial" panose="020B0604020202020204" pitchFamily="34" charset="0"/>
                <a:cs typeface="Arial" panose="020B0604020202020204" pitchFamily="34" charset="0"/>
              </a:defRPr>
            </a:lvl4pPr>
            <a:lvl5pPr marL="1117600" indent="-1117600">
              <a:defRPr sz="2400">
                <a:solidFill>
                  <a:schemeClr val="tx1"/>
                </a:solidFill>
                <a:latin typeface="Arial" panose="020B0604020202020204" pitchFamily="34" charset="0"/>
                <a:cs typeface="Arial" panose="020B0604020202020204" pitchFamily="34" charset="0"/>
              </a:defRPr>
            </a:lvl5pPr>
            <a:lvl6pPr marL="15748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0320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24892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29464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864000" marR="0" lvl="0" indent="-864000" algn="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4. آثار الأخلاق المسيحية في سياق ما بعد الحداثة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35620" name="Text Box 4">
            <a:extLst>
              <a:ext uri="{FF2B5EF4-FFF2-40B4-BE49-F238E27FC236}">
                <a16:creationId xmlns:a16="http://schemas.microsoft.com/office/drawing/2014/main" id="{1D16F22E-1989-0723-107C-B7C8C5823AE0}"/>
              </a:ext>
            </a:extLst>
          </p:cNvPr>
          <p:cNvSpPr txBox="1">
            <a:spLocks noChangeArrowheads="1"/>
          </p:cNvSpPr>
          <p:nvPr/>
        </p:nvSpPr>
        <p:spPr bwMode="auto">
          <a:xfrm>
            <a:off x="304800" y="3124200"/>
            <a:ext cx="8458200" cy="1446550"/>
          </a:xfrm>
          <a:prstGeom prst="rect">
            <a:avLst/>
          </a:prstGeom>
          <a:noFill/>
          <a:ln>
            <a:noFill/>
          </a:ln>
          <a:effectLst>
            <a:outerShdw blurRad="63500" dist="38099" dir="2700000" algn="ctr" rotWithShape="0">
              <a:schemeClr val="tx2">
                <a:alpha val="74998"/>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en-US" sz="32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 تحدي النسبية الفكرية والأخلاقية (قضاة 21: 25)</a:t>
            </a:r>
            <a:endParaRPr kumimoji="0" lang="en-US" altLang="en-US" sz="32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457200" lvl="1" indent="0" algn="r" rtl="1" eaLnBrk="1" hangingPunct="1"/>
            <a:r>
              <a:rPr lang="ar-JO" altLang="en-US" sz="2800" b="1" dirty="0">
                <a:solidFill>
                  <a:schemeClr val="bg1"/>
                </a:solidFill>
              </a:rPr>
              <a:t>1. الأخلاق هي أمور شخصية للغاية وعاطفية للغاية، ولكنها في النهاية مجرد ناتج تقليدي للمجتمعات والأفراد (تك 25: 29-34)</a:t>
            </a:r>
            <a:endParaRPr lang="th-TH" altLang="en-US" sz="2800" dirty="0">
              <a:solidFill>
                <a:schemeClr val="bg1"/>
              </a:solidFill>
            </a:endParaRP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3">
            <a:extLst>
              <a:ext uri="{FF2B5EF4-FFF2-40B4-BE49-F238E27FC236}">
                <a16:creationId xmlns:a16="http://schemas.microsoft.com/office/drawing/2014/main" id="{3740C037-2024-A15C-A0DE-C4EA2CE0886D}"/>
              </a:ext>
            </a:extLst>
          </p:cNvPr>
          <p:cNvSpPr>
            <a:spLocks noChangeArrowheads="1"/>
          </p:cNvSpPr>
          <p:nvPr/>
        </p:nvSpPr>
        <p:spPr bwMode="auto">
          <a:xfrm>
            <a:off x="457200" y="422275"/>
            <a:ext cx="8153400" cy="3280898"/>
          </a:xfrm>
          <a:prstGeom prst="rect">
            <a:avLst/>
          </a:prstGeom>
          <a:noFill/>
          <a:ln w="635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rtl="1" eaLnBrk="1" hangingPunct="1">
              <a:buFontTx/>
              <a:buNone/>
            </a:pPr>
            <a:r>
              <a:rPr lang="ar-JO" altLang="en-US" sz="2800" b="1" dirty="0">
                <a:solidFill>
                  <a:srgbClr val="FFFF00"/>
                </a:solidFill>
              </a:rPr>
              <a:t>إننا نختار المعتقدات بنفس الطريقة التي نختار بها طبقاً رئيسياً في أحد المطاعم، حيث نتناول أي لقمة لذيذة ترضي أذواقنا، وهذا لا يضع الذات في مركز نشاط صنع الإختيار فحسب، بل يضع أيضاً ضغطاً كبيراً على أولئك الذين يحاولون إقناع الآخرين . . . . يتمثل الضغط في جعل معتقدات الفرد متوافقة مع طلب المستهلك.</a:t>
            </a:r>
            <a:endParaRPr lang="en-US" altLang="en-US" sz="2800" b="1" dirty="0">
              <a:solidFill>
                <a:srgbClr val="FFFF00"/>
              </a:solidFill>
            </a:endParaRPr>
          </a:p>
          <a:p>
            <a:pPr eaLnBrk="1" hangingPunct="1">
              <a:buFontTx/>
              <a:buNone/>
            </a:pPr>
            <a:endParaRPr lang="en-US" altLang="en-US" sz="2800" b="1" dirty="0">
              <a:solidFill>
                <a:srgbClr val="FFFF00"/>
              </a:solidFill>
            </a:endParaRPr>
          </a:p>
          <a:p>
            <a:pPr algn="ctr" eaLnBrk="1" hangingPunct="1">
              <a:buFontTx/>
              <a:buNone/>
            </a:pPr>
            <a:r>
              <a:rPr lang="ar-JO" altLang="en-US" sz="2800" b="1" dirty="0">
                <a:solidFill>
                  <a:srgbClr val="FFFF00"/>
                </a:solidFill>
              </a:rPr>
              <a:t>ستان جايد، عندما لا يكون التسامح فضيلة، 27</a:t>
            </a:r>
            <a:endParaRPr lang="en-US" altLang="en-US" sz="2800" dirty="0">
              <a:solidFill>
                <a:srgbClr val="FFFF00"/>
              </a:solidFill>
            </a:endParaRPr>
          </a:p>
        </p:txBody>
      </p:sp>
      <p:pic>
        <p:nvPicPr>
          <p:cNvPr id="50178" name="Picture 5">
            <a:extLst>
              <a:ext uri="{FF2B5EF4-FFF2-40B4-BE49-F238E27FC236}">
                <a16:creationId xmlns:a16="http://schemas.microsoft.com/office/drawing/2014/main" id="{F42117B2-3180-E98A-9C99-19D21FF12D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0" y="5067300"/>
            <a:ext cx="13335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7666" name="Text Box 2">
            <a:extLst>
              <a:ext uri="{FF2B5EF4-FFF2-40B4-BE49-F238E27FC236}">
                <a16:creationId xmlns:a16="http://schemas.microsoft.com/office/drawing/2014/main" id="{A3119C96-9239-29A1-6F76-BFF8DE17DECA}"/>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8"/>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37667" name="Rectangle 3">
            <a:extLst>
              <a:ext uri="{FF2B5EF4-FFF2-40B4-BE49-F238E27FC236}">
                <a16:creationId xmlns:a16="http://schemas.microsoft.com/office/drawing/2014/main" id="{5F5AED61-41BC-EF53-D188-A8A85939D6C8}"/>
              </a:ext>
            </a:extLst>
          </p:cNvPr>
          <p:cNvSpPr>
            <a:spLocks noChangeArrowheads="1"/>
          </p:cNvSpPr>
          <p:nvPr/>
        </p:nvSpPr>
        <p:spPr bwMode="auto">
          <a:xfrm>
            <a:off x="457200" y="228600"/>
            <a:ext cx="8305800" cy="2895600"/>
          </a:xfrm>
          <a:prstGeom prst="rect">
            <a:avLst/>
          </a:prstGeom>
          <a:noFill/>
          <a:ln>
            <a:noFill/>
          </a:ln>
          <a:effectLst>
            <a:outerShdw blurRad="63500" dist="38099" dir="2700000" algn="ctr" rotWithShape="0">
              <a:schemeClr val="tx2">
                <a:alpha val="50000"/>
              </a:schemeClr>
            </a:outerShdw>
          </a:effectLst>
        </p:spPr>
        <p:txBody>
          <a:bodyPr anchor="ctr"/>
          <a:lstStyle>
            <a:lvl1pPr marL="865188" indent="-865188">
              <a:defRPr sz="2400">
                <a:solidFill>
                  <a:schemeClr val="tx1"/>
                </a:solidFill>
                <a:latin typeface="Arial" panose="020B0604020202020204" pitchFamily="34" charset="0"/>
                <a:cs typeface="Arial" panose="020B0604020202020204" pitchFamily="34" charset="0"/>
              </a:defRPr>
            </a:lvl1pPr>
            <a:lvl2pPr marL="1117600" indent="-1117600">
              <a:defRPr sz="2400">
                <a:solidFill>
                  <a:schemeClr val="tx1"/>
                </a:solidFill>
                <a:latin typeface="Arial" panose="020B0604020202020204" pitchFamily="34" charset="0"/>
                <a:cs typeface="Arial" panose="020B0604020202020204" pitchFamily="34" charset="0"/>
              </a:defRPr>
            </a:lvl2pPr>
            <a:lvl3pPr marL="1117600" indent="-1117600">
              <a:defRPr sz="2400">
                <a:solidFill>
                  <a:schemeClr val="tx1"/>
                </a:solidFill>
                <a:latin typeface="Arial" panose="020B0604020202020204" pitchFamily="34" charset="0"/>
                <a:cs typeface="Arial" panose="020B0604020202020204" pitchFamily="34" charset="0"/>
              </a:defRPr>
            </a:lvl3pPr>
            <a:lvl4pPr marL="1117600" indent="-1117600">
              <a:defRPr sz="2400">
                <a:solidFill>
                  <a:schemeClr val="tx1"/>
                </a:solidFill>
                <a:latin typeface="Arial" panose="020B0604020202020204" pitchFamily="34" charset="0"/>
                <a:cs typeface="Arial" panose="020B0604020202020204" pitchFamily="34" charset="0"/>
              </a:defRPr>
            </a:lvl4pPr>
            <a:lvl5pPr marL="1117600" indent="-1117600">
              <a:defRPr sz="2400">
                <a:solidFill>
                  <a:schemeClr val="tx1"/>
                </a:solidFill>
                <a:latin typeface="Arial" panose="020B0604020202020204" pitchFamily="34" charset="0"/>
                <a:cs typeface="Arial" panose="020B0604020202020204" pitchFamily="34" charset="0"/>
              </a:defRPr>
            </a:lvl5pPr>
            <a:lvl6pPr marL="15748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0320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24892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29464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864000" marR="0" lvl="0" indent="-864000" algn="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4. آثار الأخلاق المسيحية في سياق ما بعد الحداثة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37668" name="Text Box 4">
            <a:extLst>
              <a:ext uri="{FF2B5EF4-FFF2-40B4-BE49-F238E27FC236}">
                <a16:creationId xmlns:a16="http://schemas.microsoft.com/office/drawing/2014/main" id="{C14A46BB-20F4-A1F9-AAB1-E9FBFAE69E87}"/>
              </a:ext>
            </a:extLst>
          </p:cNvPr>
          <p:cNvSpPr txBox="1">
            <a:spLocks noChangeArrowheads="1"/>
          </p:cNvSpPr>
          <p:nvPr/>
        </p:nvSpPr>
        <p:spPr bwMode="auto">
          <a:xfrm>
            <a:off x="304800" y="3124200"/>
            <a:ext cx="8458200" cy="1446550"/>
          </a:xfrm>
          <a:prstGeom prst="rect">
            <a:avLst/>
          </a:prstGeom>
          <a:noFill/>
          <a:ln>
            <a:noFill/>
          </a:ln>
          <a:effectLst>
            <a:outerShdw blurRad="63500" dist="38099" dir="2700000" algn="ctr" rotWithShape="0">
              <a:schemeClr val="tx2">
                <a:alpha val="74998"/>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 تحدي النسبية الفكرية والأخلاقية (قضاة 21: 25)</a:t>
            </a:r>
            <a:endParaRPr kumimoji="0" lang="en-US" alt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457200" lvl="1" indent="0" algn="r" rtl="1" eaLnBrk="1" hangingPunct="1"/>
            <a:r>
              <a:rPr lang="ar-JO" altLang="en-US" sz="2800" b="1" dirty="0">
                <a:solidFill>
                  <a:schemeClr val="bg1"/>
                </a:solidFill>
              </a:rPr>
              <a:t>2. بالتالي ليس لدينا أي أساس أو مبرر مستقل يمكننا من خلاله إدانة أو تقييم الأشخاص أو الثقافات الأخرى</a:t>
            </a:r>
            <a:endParaRPr lang="th-TH" altLang="en-US" sz="2800" dirty="0">
              <a:solidFill>
                <a:schemeClr val="bg1"/>
              </a:solidFill>
            </a:endParaRP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8690" name="Text Box 2">
            <a:extLst>
              <a:ext uri="{FF2B5EF4-FFF2-40B4-BE49-F238E27FC236}">
                <a16:creationId xmlns:a16="http://schemas.microsoft.com/office/drawing/2014/main" id="{E9E98E32-F238-E94D-99CF-9ABA2CBECEE0}"/>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8"/>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38691" name="Rectangle 3">
            <a:extLst>
              <a:ext uri="{FF2B5EF4-FFF2-40B4-BE49-F238E27FC236}">
                <a16:creationId xmlns:a16="http://schemas.microsoft.com/office/drawing/2014/main" id="{CC9943AF-03E3-3823-CE41-B393803AAE83}"/>
              </a:ext>
            </a:extLst>
          </p:cNvPr>
          <p:cNvSpPr>
            <a:spLocks noChangeArrowheads="1"/>
          </p:cNvSpPr>
          <p:nvPr/>
        </p:nvSpPr>
        <p:spPr bwMode="auto">
          <a:xfrm>
            <a:off x="457200" y="228600"/>
            <a:ext cx="8305800" cy="2895600"/>
          </a:xfrm>
          <a:prstGeom prst="rect">
            <a:avLst/>
          </a:prstGeom>
          <a:noFill/>
          <a:ln>
            <a:noFill/>
          </a:ln>
          <a:effectLst>
            <a:outerShdw blurRad="63500" dist="38099" dir="2700000" algn="ctr" rotWithShape="0">
              <a:schemeClr val="tx2">
                <a:alpha val="50000"/>
              </a:schemeClr>
            </a:outerShdw>
          </a:effectLst>
        </p:spPr>
        <p:txBody>
          <a:bodyPr anchor="ctr"/>
          <a:lstStyle>
            <a:lvl1pPr marL="865188" indent="-865188">
              <a:defRPr sz="2400">
                <a:solidFill>
                  <a:schemeClr val="tx1"/>
                </a:solidFill>
                <a:latin typeface="Arial" panose="020B0604020202020204" pitchFamily="34" charset="0"/>
                <a:cs typeface="Arial" panose="020B0604020202020204" pitchFamily="34" charset="0"/>
              </a:defRPr>
            </a:lvl1pPr>
            <a:lvl2pPr marL="1117600" indent="-1117600">
              <a:defRPr sz="2400">
                <a:solidFill>
                  <a:schemeClr val="tx1"/>
                </a:solidFill>
                <a:latin typeface="Arial" panose="020B0604020202020204" pitchFamily="34" charset="0"/>
                <a:cs typeface="Arial" panose="020B0604020202020204" pitchFamily="34" charset="0"/>
              </a:defRPr>
            </a:lvl2pPr>
            <a:lvl3pPr marL="1117600" indent="-1117600">
              <a:defRPr sz="2400">
                <a:solidFill>
                  <a:schemeClr val="tx1"/>
                </a:solidFill>
                <a:latin typeface="Arial" panose="020B0604020202020204" pitchFamily="34" charset="0"/>
                <a:cs typeface="Arial" panose="020B0604020202020204" pitchFamily="34" charset="0"/>
              </a:defRPr>
            </a:lvl3pPr>
            <a:lvl4pPr marL="1117600" indent="-1117600">
              <a:defRPr sz="2400">
                <a:solidFill>
                  <a:schemeClr val="tx1"/>
                </a:solidFill>
                <a:latin typeface="Arial" panose="020B0604020202020204" pitchFamily="34" charset="0"/>
                <a:cs typeface="Arial" panose="020B0604020202020204" pitchFamily="34" charset="0"/>
              </a:defRPr>
            </a:lvl4pPr>
            <a:lvl5pPr marL="1117600" indent="-1117600">
              <a:defRPr sz="2400">
                <a:solidFill>
                  <a:schemeClr val="tx1"/>
                </a:solidFill>
                <a:latin typeface="Arial" panose="020B0604020202020204" pitchFamily="34" charset="0"/>
                <a:cs typeface="Arial" panose="020B0604020202020204" pitchFamily="34" charset="0"/>
              </a:defRPr>
            </a:lvl5pPr>
            <a:lvl6pPr marL="15748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0320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24892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29464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864000" marR="0" lvl="0" indent="-864000" algn="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4. آثار الأخلاق المسيحية في سياق ما بعد الحداثة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38692" name="Text Box 4">
            <a:extLst>
              <a:ext uri="{FF2B5EF4-FFF2-40B4-BE49-F238E27FC236}">
                <a16:creationId xmlns:a16="http://schemas.microsoft.com/office/drawing/2014/main" id="{A5D9EFE4-E512-04B5-85DB-BC20F3CC46E1}"/>
              </a:ext>
            </a:extLst>
          </p:cNvPr>
          <p:cNvSpPr txBox="1">
            <a:spLocks noChangeArrowheads="1"/>
          </p:cNvSpPr>
          <p:nvPr/>
        </p:nvSpPr>
        <p:spPr bwMode="auto">
          <a:xfrm>
            <a:off x="304800" y="3124200"/>
            <a:ext cx="8458200" cy="1446550"/>
          </a:xfrm>
          <a:prstGeom prst="rect">
            <a:avLst/>
          </a:prstGeom>
          <a:noFill/>
          <a:ln>
            <a:noFill/>
          </a:ln>
          <a:effectLst>
            <a:outerShdw blurRad="63500" dist="38099" dir="2700000" algn="ctr" rotWithShape="0">
              <a:schemeClr val="tx2">
                <a:alpha val="74998"/>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 تحدي النسبية الفكرية والأخلاقية (قضاة 21: 25)</a:t>
            </a:r>
            <a:endParaRPr kumimoji="0" lang="en-US" alt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457200" lvl="1" indent="0" algn="r" rtl="1" eaLnBrk="1" hangingPunct="1"/>
            <a:r>
              <a:rPr lang="ar-JO" altLang="en-US" sz="2800" b="1" dirty="0">
                <a:solidFill>
                  <a:schemeClr val="bg1"/>
                </a:solidFill>
              </a:rPr>
              <a:t>3. الحرية المطلقة والتسامح مع كل وجهات النظر هما الخيران الوحيدان اللذان يجب أن نجاهد من أجلهما</a:t>
            </a:r>
            <a:endParaRPr lang="th-TH" altLang="en-US" sz="2800" b="1" dirty="0">
              <a:solidFill>
                <a:schemeClr val="bg1"/>
              </a:solidFill>
            </a:endParaRP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3">
            <a:extLst>
              <a:ext uri="{FF2B5EF4-FFF2-40B4-BE49-F238E27FC236}">
                <a16:creationId xmlns:a16="http://schemas.microsoft.com/office/drawing/2014/main" id="{62DBCF13-7B8B-7977-07C0-1286CD6E8936}"/>
              </a:ext>
            </a:extLst>
          </p:cNvPr>
          <p:cNvSpPr>
            <a:spLocks noChangeArrowheads="1"/>
          </p:cNvSpPr>
          <p:nvPr/>
        </p:nvSpPr>
        <p:spPr bwMode="auto">
          <a:xfrm>
            <a:off x="533400" y="1565275"/>
            <a:ext cx="8153400" cy="2246769"/>
          </a:xfrm>
          <a:prstGeom prst="rect">
            <a:avLst/>
          </a:prstGeom>
          <a:noFill/>
          <a:ln w="635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rtl="1">
              <a:spcBef>
                <a:spcPct val="0"/>
              </a:spcBef>
              <a:buFontTx/>
              <a:buNone/>
            </a:pPr>
            <a:r>
              <a:rPr lang="ar-JO" altLang="en-US" sz="2800" b="1" dirty="0">
                <a:solidFill>
                  <a:srgbClr val="FFFF00"/>
                </a:solidFill>
              </a:rPr>
              <a:t>لا يزال النسبي يمتلك مطلقاً أخلاقياً يجعل النظام مهزوماً ذاتياً، وهو مطلق التسامح واحترام قيم الثقافات الأخرى، يستطيع النسبي أن يتسامح بصعوبة مع أي ثقافة تعتبر التعصب إحدى فضائلها المركزية.</a:t>
            </a:r>
            <a:endParaRPr lang="en-US" altLang="en-US" sz="2800" b="1" dirty="0">
              <a:solidFill>
                <a:srgbClr val="FFFF00"/>
              </a:solidFill>
            </a:endParaRPr>
          </a:p>
          <a:p>
            <a:pPr>
              <a:spcBef>
                <a:spcPct val="0"/>
              </a:spcBef>
              <a:buFontTx/>
              <a:buNone/>
            </a:pPr>
            <a:endParaRPr lang="en-US" altLang="en-US" sz="2800" b="1" dirty="0">
              <a:solidFill>
                <a:srgbClr val="FFFF00"/>
              </a:solidFill>
            </a:endParaRPr>
          </a:p>
          <a:p>
            <a:pPr algn="ctr">
              <a:spcBef>
                <a:spcPct val="0"/>
              </a:spcBef>
              <a:buFontTx/>
              <a:buNone/>
            </a:pPr>
            <a:r>
              <a:rPr lang="ar-JO" altLang="en-US" sz="2800" b="1" dirty="0">
                <a:solidFill>
                  <a:srgbClr val="FFFF00"/>
                </a:solidFill>
              </a:rPr>
              <a:t>سكوت ب. راي، الخيارات الأخلاقية، 91</a:t>
            </a:r>
            <a:endParaRPr lang="en-US" altLang="en-US" sz="2800" b="1" dirty="0">
              <a:solidFill>
                <a:srgbClr val="FFFF00"/>
              </a:solidFill>
            </a:endParaRPr>
          </a:p>
        </p:txBody>
      </p:sp>
      <p:pic>
        <p:nvPicPr>
          <p:cNvPr id="53250" name="Picture 5">
            <a:extLst>
              <a:ext uri="{FF2B5EF4-FFF2-40B4-BE49-F238E27FC236}">
                <a16:creationId xmlns:a16="http://schemas.microsoft.com/office/drawing/2014/main" id="{13FA800E-0CA5-8669-4931-1EEBDE8DB2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5143500"/>
            <a:ext cx="2857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9714" name="Text Box 2">
            <a:extLst>
              <a:ext uri="{FF2B5EF4-FFF2-40B4-BE49-F238E27FC236}">
                <a16:creationId xmlns:a16="http://schemas.microsoft.com/office/drawing/2014/main" id="{7AC6D8D0-E6C3-A73C-6375-8F1E2D7BE6DF}"/>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8"/>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39715" name="Rectangle 3">
            <a:extLst>
              <a:ext uri="{FF2B5EF4-FFF2-40B4-BE49-F238E27FC236}">
                <a16:creationId xmlns:a16="http://schemas.microsoft.com/office/drawing/2014/main" id="{912680DB-7627-C23B-8812-2CFFE2A3475A}"/>
              </a:ext>
            </a:extLst>
          </p:cNvPr>
          <p:cNvSpPr>
            <a:spLocks noChangeArrowheads="1"/>
          </p:cNvSpPr>
          <p:nvPr/>
        </p:nvSpPr>
        <p:spPr bwMode="auto">
          <a:xfrm>
            <a:off x="457200" y="228600"/>
            <a:ext cx="8305800" cy="2895600"/>
          </a:xfrm>
          <a:prstGeom prst="rect">
            <a:avLst/>
          </a:prstGeom>
          <a:noFill/>
          <a:ln>
            <a:noFill/>
          </a:ln>
          <a:effectLst>
            <a:outerShdw blurRad="63500" dist="38099" dir="2700000" algn="ctr" rotWithShape="0">
              <a:schemeClr val="tx2">
                <a:alpha val="50000"/>
              </a:schemeClr>
            </a:outerShdw>
          </a:effectLst>
        </p:spPr>
        <p:txBody>
          <a:bodyPr anchor="ctr"/>
          <a:lstStyle>
            <a:lvl1pPr marL="865188" indent="-865188">
              <a:defRPr sz="2400">
                <a:solidFill>
                  <a:schemeClr val="tx1"/>
                </a:solidFill>
                <a:latin typeface="Arial" panose="020B0604020202020204" pitchFamily="34" charset="0"/>
                <a:cs typeface="Arial" panose="020B0604020202020204" pitchFamily="34" charset="0"/>
              </a:defRPr>
            </a:lvl1pPr>
            <a:lvl2pPr marL="1117600" indent="-1117600">
              <a:defRPr sz="2400">
                <a:solidFill>
                  <a:schemeClr val="tx1"/>
                </a:solidFill>
                <a:latin typeface="Arial" panose="020B0604020202020204" pitchFamily="34" charset="0"/>
                <a:cs typeface="Arial" panose="020B0604020202020204" pitchFamily="34" charset="0"/>
              </a:defRPr>
            </a:lvl2pPr>
            <a:lvl3pPr marL="1117600" indent="-1117600">
              <a:defRPr sz="2400">
                <a:solidFill>
                  <a:schemeClr val="tx1"/>
                </a:solidFill>
                <a:latin typeface="Arial" panose="020B0604020202020204" pitchFamily="34" charset="0"/>
                <a:cs typeface="Arial" panose="020B0604020202020204" pitchFamily="34" charset="0"/>
              </a:defRPr>
            </a:lvl3pPr>
            <a:lvl4pPr marL="1117600" indent="-1117600">
              <a:defRPr sz="2400">
                <a:solidFill>
                  <a:schemeClr val="tx1"/>
                </a:solidFill>
                <a:latin typeface="Arial" panose="020B0604020202020204" pitchFamily="34" charset="0"/>
                <a:cs typeface="Arial" panose="020B0604020202020204" pitchFamily="34" charset="0"/>
              </a:defRPr>
            </a:lvl4pPr>
            <a:lvl5pPr marL="1117600" indent="-1117600">
              <a:defRPr sz="2400">
                <a:solidFill>
                  <a:schemeClr val="tx1"/>
                </a:solidFill>
                <a:latin typeface="Arial" panose="020B0604020202020204" pitchFamily="34" charset="0"/>
                <a:cs typeface="Arial" panose="020B0604020202020204" pitchFamily="34" charset="0"/>
              </a:defRPr>
            </a:lvl5pPr>
            <a:lvl6pPr marL="15748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0320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24892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29464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864000" marR="0" lvl="0" indent="-864000" algn="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4. آثار الأخلاق المسيحية في سياق ما بعد الحداثة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39716" name="Text Box 4">
            <a:extLst>
              <a:ext uri="{FF2B5EF4-FFF2-40B4-BE49-F238E27FC236}">
                <a16:creationId xmlns:a16="http://schemas.microsoft.com/office/drawing/2014/main" id="{33A92D05-B5C3-4B0A-602F-B351140A8F40}"/>
              </a:ext>
            </a:extLst>
          </p:cNvPr>
          <p:cNvSpPr txBox="1">
            <a:spLocks noChangeArrowheads="1"/>
          </p:cNvSpPr>
          <p:nvPr/>
        </p:nvSpPr>
        <p:spPr bwMode="auto">
          <a:xfrm>
            <a:off x="304800" y="3124200"/>
            <a:ext cx="8458200" cy="584775"/>
          </a:xfrm>
          <a:prstGeom prst="rect">
            <a:avLst/>
          </a:prstGeom>
          <a:noFill/>
          <a:ln>
            <a:noFill/>
          </a:ln>
          <a:effectLst>
            <a:outerShdw blurRad="63500" dist="38099" dir="2700000" algn="ctr" rotWithShape="0">
              <a:schemeClr val="tx2">
                <a:alpha val="74998"/>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indent="0" algn="r" rtl="1" eaLnBrk="1" hangingPunct="1"/>
            <a:r>
              <a:rPr lang="ar-JO" altLang="en-US" sz="3200" b="1" dirty="0">
                <a:solidFill>
                  <a:schemeClr val="bg1"/>
                </a:solidFill>
              </a:rPr>
              <a:t>ب. تحدي تجزئة الحياة والعمل</a:t>
            </a:r>
            <a:endParaRPr lang="th-TH" altLang="en-US" sz="3200" dirty="0">
              <a:solidFill>
                <a:schemeClr val="bg1"/>
              </a:solidFill>
            </a:endParaRPr>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3">
            <a:extLst>
              <a:ext uri="{FF2B5EF4-FFF2-40B4-BE49-F238E27FC236}">
                <a16:creationId xmlns:a16="http://schemas.microsoft.com/office/drawing/2014/main" id="{97683DCF-D3B6-56ED-EF99-0D316A15D7F7}"/>
              </a:ext>
            </a:extLst>
          </p:cNvPr>
          <p:cNvSpPr>
            <a:spLocks noChangeArrowheads="1"/>
          </p:cNvSpPr>
          <p:nvPr/>
        </p:nvSpPr>
        <p:spPr bwMode="auto">
          <a:xfrm>
            <a:off x="381000" y="152400"/>
            <a:ext cx="8382000" cy="3896451"/>
          </a:xfrm>
          <a:prstGeom prst="rect">
            <a:avLst/>
          </a:prstGeom>
          <a:noFill/>
          <a:ln w="635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rtl="1" eaLnBrk="1" hangingPunct="1">
              <a:buFontTx/>
              <a:buNone/>
            </a:pPr>
            <a:r>
              <a:rPr lang="ar-JO" altLang="en-US" sz="2400" b="1" dirty="0">
                <a:solidFill>
                  <a:srgbClr val="FFFF00"/>
                </a:solidFill>
              </a:rPr>
              <a:t>داخل مدار الأخلاقيات المسيحية تخلق التجزئة الثقافية والاجتماعية، روحاً تصبح فيها مناشدة النظرة المسيحية للعالم أمراً صعباً - حتى بالنسبة للمسيحيين لأنهم أيضاً يختبرون العالم المجزأ ويفكرون في أشكال مجزأة. إن المناشدة بأساس الإله الثالوثي والنظرة المسيحية للعالم للخليقة والسقوط والفداء والنهاية أمر صعب، عندما لا يعود الناس ينظرون إلى الواقع بإحساس من التماسك والكمال. إن محاولة تطوير اتساق الفكر والتطبيق ضمن النظرة المسيحية للعالم والأخلاق تمثل تحدياً كبيراً، ونتيجة للتجزئة فإننا نفتقر إلى القدرة على تمييز القيم والفضائل الأكثر أهمية للحياة الأخلاقية، وأي الأفكار والصور يمكن أن توجه تفكيرنا الأخلاقي حقاً.</a:t>
            </a:r>
          </a:p>
          <a:p>
            <a:pPr algn="r" rtl="1" eaLnBrk="1" hangingPunct="1">
              <a:buFontTx/>
              <a:buNone/>
            </a:pPr>
            <a:endParaRPr lang="en-US" altLang="en-US" sz="2400" b="1" dirty="0">
              <a:solidFill>
                <a:srgbClr val="FFFF00"/>
              </a:solidFill>
            </a:endParaRPr>
          </a:p>
          <a:p>
            <a:pPr algn="ctr" eaLnBrk="1" hangingPunct="1">
              <a:buFontTx/>
              <a:buNone/>
            </a:pPr>
            <a:r>
              <a:rPr lang="ar-JO" altLang="en-US" sz="2200" b="1" dirty="0">
                <a:solidFill>
                  <a:srgbClr val="FFFF00"/>
                </a:solidFill>
              </a:rPr>
              <a:t>دينيس ب. هولينجر، اختيار الخير، 115</a:t>
            </a:r>
            <a:endParaRPr lang="en-US" altLang="en-US" sz="2200" dirty="0">
              <a:solidFill>
                <a:srgbClr val="FFFF00"/>
              </a:solidFill>
            </a:endParaRPr>
          </a:p>
        </p:txBody>
      </p:sp>
      <p:pic>
        <p:nvPicPr>
          <p:cNvPr id="55298" name="Picture 6">
            <a:extLst>
              <a:ext uri="{FF2B5EF4-FFF2-40B4-BE49-F238E27FC236}">
                <a16:creationId xmlns:a16="http://schemas.microsoft.com/office/drawing/2014/main" id="{9394B04F-8B49-20B1-8D77-D63A21693B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200" y="5457825"/>
            <a:ext cx="106680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7490" name="Text Box 2">
            <a:extLst>
              <a:ext uri="{FF2B5EF4-FFF2-40B4-BE49-F238E27FC236}">
                <a16:creationId xmlns:a16="http://schemas.microsoft.com/office/drawing/2014/main" id="{B177481D-12C3-D2E1-271A-C48A254669BA}"/>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8"/>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087491" name="Rectangle 3">
            <a:extLst>
              <a:ext uri="{FF2B5EF4-FFF2-40B4-BE49-F238E27FC236}">
                <a16:creationId xmlns:a16="http://schemas.microsoft.com/office/drawing/2014/main" id="{DC269032-1B44-D593-7C29-D5745115DFDE}"/>
              </a:ext>
            </a:extLst>
          </p:cNvPr>
          <p:cNvSpPr>
            <a:spLocks noChangeArrowheads="1"/>
          </p:cNvSpPr>
          <p:nvPr/>
        </p:nvSpPr>
        <p:spPr bwMode="auto">
          <a:xfrm>
            <a:off x="152400" y="457200"/>
            <a:ext cx="8991600" cy="2895600"/>
          </a:xfrm>
          <a:prstGeom prst="rect">
            <a:avLst/>
          </a:prstGeom>
          <a:noFill/>
          <a:ln>
            <a:noFill/>
          </a:ln>
          <a:effectLst>
            <a:outerShdw blurRad="63500" dist="38099" dir="2700000" algn="ctr" rotWithShape="0">
              <a:schemeClr val="tx2">
                <a:alpha val="50000"/>
              </a:schemeClr>
            </a:outerShdw>
          </a:effectLst>
        </p:spPr>
        <p:txBody>
          <a:bodyPr anchor="ctr"/>
          <a:lstStyle>
            <a:lvl1pPr marL="746125" indent="-746125">
              <a:defRPr sz="2400">
                <a:solidFill>
                  <a:schemeClr val="tx1"/>
                </a:solidFill>
                <a:latin typeface="Arial" panose="020B0604020202020204" pitchFamily="34" charset="0"/>
                <a:cs typeface="Arial" panose="020B0604020202020204" pitchFamily="34" charset="0"/>
              </a:defRPr>
            </a:lvl1pPr>
            <a:lvl2pPr marL="1117600" indent="-1117600">
              <a:defRPr sz="2400">
                <a:solidFill>
                  <a:schemeClr val="tx1"/>
                </a:solidFill>
                <a:latin typeface="Arial" panose="020B0604020202020204" pitchFamily="34" charset="0"/>
                <a:cs typeface="Arial" panose="020B0604020202020204" pitchFamily="34" charset="0"/>
              </a:defRPr>
            </a:lvl2pPr>
            <a:lvl3pPr marL="1117600" indent="-1117600">
              <a:defRPr sz="2400">
                <a:solidFill>
                  <a:schemeClr val="tx1"/>
                </a:solidFill>
                <a:latin typeface="Arial" panose="020B0604020202020204" pitchFamily="34" charset="0"/>
                <a:cs typeface="Arial" panose="020B0604020202020204" pitchFamily="34" charset="0"/>
              </a:defRPr>
            </a:lvl3pPr>
            <a:lvl4pPr marL="1117600" indent="-1117600">
              <a:defRPr sz="2400">
                <a:solidFill>
                  <a:schemeClr val="tx1"/>
                </a:solidFill>
                <a:latin typeface="Arial" panose="020B0604020202020204" pitchFamily="34" charset="0"/>
                <a:cs typeface="Arial" panose="020B0604020202020204" pitchFamily="34" charset="0"/>
              </a:defRPr>
            </a:lvl4pPr>
            <a:lvl5pPr marL="1117600" indent="-1117600">
              <a:defRPr sz="2400">
                <a:solidFill>
                  <a:schemeClr val="tx1"/>
                </a:solidFill>
                <a:latin typeface="Arial" panose="020B0604020202020204" pitchFamily="34" charset="0"/>
                <a:cs typeface="Arial" panose="020B0604020202020204" pitchFamily="34" charset="0"/>
              </a:defRPr>
            </a:lvl5pPr>
            <a:lvl6pPr marL="15748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0320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24892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29464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720000" marR="0" lvl="0" indent="-720000" algn="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العلاقة التاريخية والمنطقية بين الحداثة وما بعد الحداثة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87492" name="Text Box 4">
            <a:extLst>
              <a:ext uri="{FF2B5EF4-FFF2-40B4-BE49-F238E27FC236}">
                <a16:creationId xmlns:a16="http://schemas.microsoft.com/office/drawing/2014/main" id="{A607262B-E0C8-6A55-54BA-E66EBA039A42}"/>
              </a:ext>
            </a:extLst>
          </p:cNvPr>
          <p:cNvSpPr txBox="1">
            <a:spLocks noChangeArrowheads="1"/>
          </p:cNvSpPr>
          <p:nvPr/>
        </p:nvSpPr>
        <p:spPr bwMode="auto">
          <a:xfrm>
            <a:off x="152400" y="3733800"/>
            <a:ext cx="8610600" cy="1569660"/>
          </a:xfrm>
          <a:prstGeom prst="rect">
            <a:avLst/>
          </a:prstGeom>
          <a:noFill/>
          <a:ln>
            <a:noFill/>
          </a:ln>
          <a:effectLst>
            <a:outerShdw blurRad="63500" dist="38099" dir="2700000" algn="ctr" rotWithShape="0">
              <a:schemeClr val="tx2">
                <a:alpha val="74998"/>
              </a:schemeClr>
            </a:outerShdw>
          </a:effectLst>
        </p:spPr>
        <p:txBody>
          <a:bodyPr wrap="square">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indent="0" algn="r" rtl="1" eaLnBrk="1" hangingPunct="1"/>
            <a:r>
              <a:rPr lang="ar-JO" altLang="en-US" sz="3200" b="1" dirty="0">
                <a:solidFill>
                  <a:schemeClr val="bg1"/>
                </a:solidFill>
              </a:rPr>
              <a:t>أ. تحول وعد الحداثة بعالم أفضل وثقافة سلام عالمي، ازدهار وشباب أبدي ليس فقط إلى وعد فارغ ولكنه أحضر معه مستويات غير مسبوقة من الإحتياج والألم البشري </a:t>
            </a:r>
            <a:endParaRPr lang="th-TH" altLang="en-US" sz="3200" dirty="0">
              <a:solidFill>
                <a:schemeClr val="bg1"/>
              </a:solidFill>
            </a:endParaRPr>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1762" name="Text Box 2">
            <a:extLst>
              <a:ext uri="{FF2B5EF4-FFF2-40B4-BE49-F238E27FC236}">
                <a16:creationId xmlns:a16="http://schemas.microsoft.com/office/drawing/2014/main" id="{C4CE7F63-AD56-597B-5424-0EFF04E56E89}"/>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8"/>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41763" name="Rectangle 3">
            <a:extLst>
              <a:ext uri="{FF2B5EF4-FFF2-40B4-BE49-F238E27FC236}">
                <a16:creationId xmlns:a16="http://schemas.microsoft.com/office/drawing/2014/main" id="{728D212A-C689-9A09-D8CE-96F64CC39A67}"/>
              </a:ext>
            </a:extLst>
          </p:cNvPr>
          <p:cNvSpPr>
            <a:spLocks noChangeArrowheads="1"/>
          </p:cNvSpPr>
          <p:nvPr/>
        </p:nvSpPr>
        <p:spPr bwMode="auto">
          <a:xfrm>
            <a:off x="457200" y="228600"/>
            <a:ext cx="8305800" cy="2895600"/>
          </a:xfrm>
          <a:prstGeom prst="rect">
            <a:avLst/>
          </a:prstGeom>
          <a:noFill/>
          <a:ln>
            <a:noFill/>
          </a:ln>
          <a:effectLst>
            <a:outerShdw blurRad="63500" dist="38099" dir="2700000" algn="ctr" rotWithShape="0">
              <a:schemeClr val="tx2">
                <a:alpha val="50000"/>
              </a:schemeClr>
            </a:outerShdw>
          </a:effectLst>
        </p:spPr>
        <p:txBody>
          <a:bodyPr anchor="ctr"/>
          <a:lstStyle>
            <a:lvl1pPr marL="865188" indent="-865188">
              <a:defRPr sz="2400">
                <a:solidFill>
                  <a:schemeClr val="tx1"/>
                </a:solidFill>
                <a:latin typeface="Arial" panose="020B0604020202020204" pitchFamily="34" charset="0"/>
                <a:cs typeface="Arial" panose="020B0604020202020204" pitchFamily="34" charset="0"/>
              </a:defRPr>
            </a:lvl1pPr>
            <a:lvl2pPr marL="1117600" indent="-1117600">
              <a:defRPr sz="2400">
                <a:solidFill>
                  <a:schemeClr val="tx1"/>
                </a:solidFill>
                <a:latin typeface="Arial" panose="020B0604020202020204" pitchFamily="34" charset="0"/>
                <a:cs typeface="Arial" panose="020B0604020202020204" pitchFamily="34" charset="0"/>
              </a:defRPr>
            </a:lvl2pPr>
            <a:lvl3pPr marL="1117600" indent="-1117600">
              <a:defRPr sz="2400">
                <a:solidFill>
                  <a:schemeClr val="tx1"/>
                </a:solidFill>
                <a:latin typeface="Arial" panose="020B0604020202020204" pitchFamily="34" charset="0"/>
                <a:cs typeface="Arial" panose="020B0604020202020204" pitchFamily="34" charset="0"/>
              </a:defRPr>
            </a:lvl3pPr>
            <a:lvl4pPr marL="1117600" indent="-1117600">
              <a:defRPr sz="2400">
                <a:solidFill>
                  <a:schemeClr val="tx1"/>
                </a:solidFill>
                <a:latin typeface="Arial" panose="020B0604020202020204" pitchFamily="34" charset="0"/>
                <a:cs typeface="Arial" panose="020B0604020202020204" pitchFamily="34" charset="0"/>
              </a:defRPr>
            </a:lvl4pPr>
            <a:lvl5pPr marL="1117600" indent="-1117600">
              <a:defRPr sz="2400">
                <a:solidFill>
                  <a:schemeClr val="tx1"/>
                </a:solidFill>
                <a:latin typeface="Arial" panose="020B0604020202020204" pitchFamily="34" charset="0"/>
                <a:cs typeface="Arial" panose="020B0604020202020204" pitchFamily="34" charset="0"/>
              </a:defRPr>
            </a:lvl5pPr>
            <a:lvl6pPr marL="15748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0320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24892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29464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864000" marR="0" lvl="0" indent="-864000" algn="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4. آثار الأخلاق المسيحية في سياق ما بعد الحداثة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41764" name="Text Box 4">
            <a:extLst>
              <a:ext uri="{FF2B5EF4-FFF2-40B4-BE49-F238E27FC236}">
                <a16:creationId xmlns:a16="http://schemas.microsoft.com/office/drawing/2014/main" id="{A31AC3BB-AAC7-39F6-23A9-8B8BC9925471}"/>
              </a:ext>
            </a:extLst>
          </p:cNvPr>
          <p:cNvSpPr txBox="1">
            <a:spLocks noChangeArrowheads="1"/>
          </p:cNvSpPr>
          <p:nvPr/>
        </p:nvSpPr>
        <p:spPr bwMode="auto">
          <a:xfrm>
            <a:off x="304800" y="3124200"/>
            <a:ext cx="8458200" cy="1077218"/>
          </a:xfrm>
          <a:prstGeom prst="rect">
            <a:avLst/>
          </a:prstGeom>
          <a:noFill/>
          <a:ln>
            <a:noFill/>
          </a:ln>
          <a:effectLst>
            <a:outerShdw blurRad="63500" dist="38099" dir="2700000" algn="ctr" rotWithShape="0">
              <a:schemeClr val="tx2">
                <a:alpha val="74998"/>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indent="0" algn="r" rtl="1" eaLnBrk="1" hangingPunct="1"/>
            <a:r>
              <a:rPr lang="ar-JO" altLang="en-US" sz="3200" b="1" dirty="0">
                <a:solidFill>
                  <a:schemeClr val="bg1"/>
                </a:solidFill>
              </a:rPr>
              <a:t>ت. تحدث العلاج النفسي والوسائل الأخرى للبحث عن الإنجاز الشخصي والخلاص</a:t>
            </a:r>
            <a:endParaRPr lang="th-TH" altLang="en-US" sz="3200" b="1" dirty="0">
              <a:solidFill>
                <a:schemeClr val="bg1"/>
              </a:solidFill>
            </a:endParaRPr>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019" name="Rectangle 3">
            <a:extLst>
              <a:ext uri="{FF2B5EF4-FFF2-40B4-BE49-F238E27FC236}">
                <a16:creationId xmlns:a16="http://schemas.microsoft.com/office/drawing/2014/main" id="{96063047-7C9A-384B-D5CC-FDB0AB3CA794}"/>
              </a:ext>
            </a:extLst>
          </p:cNvPr>
          <p:cNvSpPr>
            <a:spLocks noChangeArrowheads="1"/>
          </p:cNvSpPr>
          <p:nvPr/>
        </p:nvSpPr>
        <p:spPr bwMode="auto">
          <a:xfrm>
            <a:off x="0" y="1066800"/>
            <a:ext cx="9144000" cy="2286000"/>
          </a:xfrm>
          <a:prstGeom prst="rect">
            <a:avLst/>
          </a:prstGeom>
          <a:noFill/>
          <a:ln>
            <a:noFill/>
          </a:ln>
          <a:effectLst>
            <a:outerShdw blurRad="63500" dist="38099" dir="2700000" algn="ctr" rotWithShape="0">
              <a:schemeClr val="tx2">
                <a:alpha val="50000"/>
              </a:schemeClr>
            </a:outerShdw>
          </a:effectLst>
        </p:spPr>
        <p:txBody>
          <a:bodyPr anchor="ctr"/>
          <a:lstStyle>
            <a:lvl1pPr marL="461963" indent="-461963">
              <a:defRPr sz="2400">
                <a:solidFill>
                  <a:schemeClr val="tx1"/>
                </a:solidFill>
                <a:latin typeface="Arial" panose="020B0604020202020204" pitchFamily="34" charset="0"/>
                <a:cs typeface="Arial" panose="020B0604020202020204" pitchFamily="34" charset="0"/>
              </a:defRPr>
            </a:lvl1pPr>
            <a:lvl2pPr marL="1117600" indent="-1117600">
              <a:defRPr sz="2400">
                <a:solidFill>
                  <a:schemeClr val="tx1"/>
                </a:solidFill>
                <a:latin typeface="Arial" panose="020B0604020202020204" pitchFamily="34" charset="0"/>
                <a:cs typeface="Arial" panose="020B0604020202020204" pitchFamily="34" charset="0"/>
              </a:defRPr>
            </a:lvl2pPr>
            <a:lvl3pPr marL="1117600" indent="-1117600">
              <a:defRPr sz="2400">
                <a:solidFill>
                  <a:schemeClr val="tx1"/>
                </a:solidFill>
                <a:latin typeface="Arial" panose="020B0604020202020204" pitchFamily="34" charset="0"/>
                <a:cs typeface="Arial" panose="020B0604020202020204" pitchFamily="34" charset="0"/>
              </a:defRPr>
            </a:lvl3pPr>
            <a:lvl4pPr marL="1117600" indent="-1117600">
              <a:defRPr sz="2400">
                <a:solidFill>
                  <a:schemeClr val="tx1"/>
                </a:solidFill>
                <a:latin typeface="Arial" panose="020B0604020202020204" pitchFamily="34" charset="0"/>
                <a:cs typeface="Arial" panose="020B0604020202020204" pitchFamily="34" charset="0"/>
              </a:defRPr>
            </a:lvl4pPr>
            <a:lvl5pPr marL="1117600" indent="-1117600">
              <a:defRPr sz="2400">
                <a:solidFill>
                  <a:schemeClr val="tx1"/>
                </a:solidFill>
                <a:latin typeface="Arial" panose="020B0604020202020204" pitchFamily="34" charset="0"/>
                <a:cs typeface="Arial" panose="020B0604020202020204" pitchFamily="34" charset="0"/>
              </a:defRPr>
            </a:lvl5pPr>
            <a:lvl6pPr marL="15748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0320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24892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29464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864000" indent="-864000" algn="r" rtl="1" eaLnBrk="1" hangingPunct="1"/>
            <a:r>
              <a:rPr lang="ar-JO" altLang="en-US" sz="5000" b="1" dirty="0">
                <a:solidFill>
                  <a:schemeClr val="bg1"/>
                </a:solidFill>
              </a:rPr>
              <a:t>5. خلاصة وتطبيق: انتقاد ما بعد الحداثة من وجهة نظر مسيحية</a:t>
            </a:r>
            <a:endParaRPr lang="en-US" altLang="en-US" sz="5000" dirty="0">
              <a:solidFill>
                <a:schemeClr val="bg1"/>
              </a:solidFill>
            </a:endParaRPr>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JO" sz="3200" b="1" dirty="0">
                <a:solidFill>
                  <a:srgbClr val="FFFFFF"/>
                </a:solidFill>
                <a:effectLst/>
                <a:latin typeface="Arial" panose="020B0604020202020204" pitchFamily="34" charset="0"/>
                <a:ea typeface="ＭＳ Ｐゴシック" charset="0"/>
                <a:cs typeface="Arial" panose="020B0604020202020204" pitchFamily="34" charset="0"/>
              </a:rPr>
              <a:t>النظرة العالمية</a:t>
            </a:r>
            <a:r>
              <a:rPr lang="en-US" sz="3200" b="1" dirty="0">
                <a:solidFill>
                  <a:srgbClr val="FFFFFF"/>
                </a:solidFill>
                <a:effectLst/>
                <a:latin typeface="Arial" panose="020B0604020202020204" pitchFamily="34" charset="0"/>
                <a:ea typeface="ＭＳ Ｐゴシック" charset="0"/>
                <a:cs typeface="Arial" panose="020B0604020202020204" pitchFamily="34" charset="0"/>
              </a:rPr>
              <a:t> at BibleStudyDownloads.org</a:t>
            </a: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أحصل على هذا العرض التقديمي مجاناً</a:t>
            </a:r>
            <a:endParaRPr kumimoji="0" lang="en-US" sz="1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40979884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a:extLst>
              <a:ext uri="{FF2B5EF4-FFF2-40B4-BE49-F238E27FC236}">
                <a16:creationId xmlns:a16="http://schemas.microsoft.com/office/drawing/2014/main" id="{D01B18C1-D4BF-007F-294E-BAC6A90959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9151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3090" name="Text Box 2">
            <a:extLst>
              <a:ext uri="{FF2B5EF4-FFF2-40B4-BE49-F238E27FC236}">
                <a16:creationId xmlns:a16="http://schemas.microsoft.com/office/drawing/2014/main" id="{5FCE5B9E-7A9A-7820-1D41-85DEC888C64B}"/>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8"/>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13091" name="Rectangle 3">
            <a:extLst>
              <a:ext uri="{FF2B5EF4-FFF2-40B4-BE49-F238E27FC236}">
                <a16:creationId xmlns:a16="http://schemas.microsoft.com/office/drawing/2014/main" id="{9286635A-A1E1-4046-B529-D67E73E3819F}"/>
              </a:ext>
            </a:extLst>
          </p:cNvPr>
          <p:cNvSpPr>
            <a:spLocks noChangeArrowheads="1"/>
          </p:cNvSpPr>
          <p:nvPr/>
        </p:nvSpPr>
        <p:spPr bwMode="auto">
          <a:xfrm>
            <a:off x="152400" y="457200"/>
            <a:ext cx="8991600" cy="2895600"/>
          </a:xfrm>
          <a:prstGeom prst="rect">
            <a:avLst/>
          </a:prstGeom>
          <a:noFill/>
          <a:ln>
            <a:noFill/>
          </a:ln>
          <a:effectLst>
            <a:outerShdw blurRad="63500" dist="38099" dir="2700000" algn="ctr" rotWithShape="0">
              <a:schemeClr val="tx2">
                <a:alpha val="50000"/>
              </a:schemeClr>
            </a:outerShdw>
          </a:effectLst>
        </p:spPr>
        <p:txBody>
          <a:bodyPr anchor="ctr"/>
          <a:lstStyle>
            <a:lvl1pPr marL="746125" indent="-746125">
              <a:defRPr sz="2400">
                <a:solidFill>
                  <a:schemeClr val="tx1"/>
                </a:solidFill>
                <a:latin typeface="Arial" panose="020B0604020202020204" pitchFamily="34" charset="0"/>
                <a:cs typeface="Arial" panose="020B0604020202020204" pitchFamily="34" charset="0"/>
              </a:defRPr>
            </a:lvl1pPr>
            <a:lvl2pPr marL="1117600" indent="-1117600">
              <a:defRPr sz="2400">
                <a:solidFill>
                  <a:schemeClr val="tx1"/>
                </a:solidFill>
                <a:latin typeface="Arial" panose="020B0604020202020204" pitchFamily="34" charset="0"/>
                <a:cs typeface="Arial" panose="020B0604020202020204" pitchFamily="34" charset="0"/>
              </a:defRPr>
            </a:lvl2pPr>
            <a:lvl3pPr marL="1117600" indent="-1117600">
              <a:defRPr sz="2400">
                <a:solidFill>
                  <a:schemeClr val="tx1"/>
                </a:solidFill>
                <a:latin typeface="Arial" panose="020B0604020202020204" pitchFamily="34" charset="0"/>
                <a:cs typeface="Arial" panose="020B0604020202020204" pitchFamily="34" charset="0"/>
              </a:defRPr>
            </a:lvl3pPr>
            <a:lvl4pPr marL="1117600" indent="-1117600">
              <a:defRPr sz="2400">
                <a:solidFill>
                  <a:schemeClr val="tx1"/>
                </a:solidFill>
                <a:latin typeface="Arial" panose="020B0604020202020204" pitchFamily="34" charset="0"/>
                <a:cs typeface="Arial" panose="020B0604020202020204" pitchFamily="34" charset="0"/>
              </a:defRPr>
            </a:lvl4pPr>
            <a:lvl5pPr marL="1117600" indent="-1117600">
              <a:defRPr sz="2400">
                <a:solidFill>
                  <a:schemeClr val="tx1"/>
                </a:solidFill>
                <a:latin typeface="Arial" panose="020B0604020202020204" pitchFamily="34" charset="0"/>
                <a:cs typeface="Arial" panose="020B0604020202020204" pitchFamily="34" charset="0"/>
              </a:defRPr>
            </a:lvl5pPr>
            <a:lvl6pPr marL="15748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0320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24892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29464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720000" marR="0" lvl="0" indent="-720000" algn="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العلاقة التاريخية والمنطقية بين الحداثة وما بعد الحداثة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13092" name="Text Box 4">
            <a:extLst>
              <a:ext uri="{FF2B5EF4-FFF2-40B4-BE49-F238E27FC236}">
                <a16:creationId xmlns:a16="http://schemas.microsoft.com/office/drawing/2014/main" id="{7099130A-72A7-02E1-7AE2-39590F44FDB2}"/>
              </a:ext>
            </a:extLst>
          </p:cNvPr>
          <p:cNvSpPr txBox="1">
            <a:spLocks noChangeArrowheads="1"/>
          </p:cNvSpPr>
          <p:nvPr/>
        </p:nvSpPr>
        <p:spPr bwMode="auto">
          <a:xfrm>
            <a:off x="381000" y="3733800"/>
            <a:ext cx="8382000" cy="1384995"/>
          </a:xfrm>
          <a:prstGeom prst="rect">
            <a:avLst/>
          </a:prstGeom>
          <a:noFill/>
          <a:ln>
            <a:noFill/>
          </a:ln>
          <a:effectLst>
            <a:outerShdw blurRad="63500" dist="38099" dir="2700000" algn="ctr" rotWithShape="0">
              <a:schemeClr val="tx2">
                <a:alpha val="74998"/>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indent="0" algn="r" rtl="1" eaLnBrk="1" hangingPunct="1"/>
            <a:r>
              <a:rPr lang="ar-JO" altLang="en-US" sz="2800" b="1" dirty="0">
                <a:solidFill>
                  <a:schemeClr val="bg1"/>
                </a:solidFill>
              </a:rPr>
              <a:t>1. كان الحدث التاريخي بشكل خاص هو الحرب العالمية الأولى التي حطمت أحلام وعد الحداثة بأن العلم والتكنولوجيا سيقودان حتماً إلى عصر جديد من رفاهية الإنسان وحسن النية تجاه البشرية جمعاء.</a:t>
            </a:r>
            <a:endParaRPr lang="th-TH" altLang="en-US" sz="2800" dirty="0">
              <a:solidFill>
                <a:schemeClr val="bg1"/>
              </a:solidFill>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a:extLst>
              <a:ext uri="{FF2B5EF4-FFF2-40B4-BE49-F238E27FC236}">
                <a16:creationId xmlns:a16="http://schemas.microsoft.com/office/drawing/2014/main" id="{3ACD19A6-1347-6721-65A0-EBA82518B5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4114" name="Text Box 2">
            <a:extLst>
              <a:ext uri="{FF2B5EF4-FFF2-40B4-BE49-F238E27FC236}">
                <a16:creationId xmlns:a16="http://schemas.microsoft.com/office/drawing/2014/main" id="{BCD700D9-90F1-8020-5301-46A3C5601622}"/>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8"/>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14115" name="Rectangle 3">
            <a:extLst>
              <a:ext uri="{FF2B5EF4-FFF2-40B4-BE49-F238E27FC236}">
                <a16:creationId xmlns:a16="http://schemas.microsoft.com/office/drawing/2014/main" id="{35AA98EE-93E8-99BC-855A-0547E0932859}"/>
              </a:ext>
            </a:extLst>
          </p:cNvPr>
          <p:cNvSpPr>
            <a:spLocks noChangeArrowheads="1"/>
          </p:cNvSpPr>
          <p:nvPr/>
        </p:nvSpPr>
        <p:spPr bwMode="auto">
          <a:xfrm>
            <a:off x="152400" y="457200"/>
            <a:ext cx="8991600" cy="2895600"/>
          </a:xfrm>
          <a:prstGeom prst="rect">
            <a:avLst/>
          </a:prstGeom>
          <a:noFill/>
          <a:ln>
            <a:noFill/>
          </a:ln>
          <a:effectLst>
            <a:outerShdw blurRad="63500" dist="38099" dir="2700000" algn="ctr" rotWithShape="0">
              <a:schemeClr val="tx2">
                <a:alpha val="50000"/>
              </a:schemeClr>
            </a:outerShdw>
          </a:effectLst>
        </p:spPr>
        <p:txBody>
          <a:bodyPr anchor="ctr"/>
          <a:lstStyle>
            <a:lvl1pPr marL="746125" indent="-746125">
              <a:defRPr sz="2400">
                <a:solidFill>
                  <a:schemeClr val="tx1"/>
                </a:solidFill>
                <a:latin typeface="Arial" panose="020B0604020202020204" pitchFamily="34" charset="0"/>
                <a:cs typeface="Arial" panose="020B0604020202020204" pitchFamily="34" charset="0"/>
              </a:defRPr>
            </a:lvl1pPr>
            <a:lvl2pPr marL="1117600" indent="-1117600">
              <a:defRPr sz="2400">
                <a:solidFill>
                  <a:schemeClr val="tx1"/>
                </a:solidFill>
                <a:latin typeface="Arial" panose="020B0604020202020204" pitchFamily="34" charset="0"/>
                <a:cs typeface="Arial" panose="020B0604020202020204" pitchFamily="34" charset="0"/>
              </a:defRPr>
            </a:lvl2pPr>
            <a:lvl3pPr marL="1117600" indent="-1117600">
              <a:defRPr sz="2400">
                <a:solidFill>
                  <a:schemeClr val="tx1"/>
                </a:solidFill>
                <a:latin typeface="Arial" panose="020B0604020202020204" pitchFamily="34" charset="0"/>
                <a:cs typeface="Arial" panose="020B0604020202020204" pitchFamily="34" charset="0"/>
              </a:defRPr>
            </a:lvl3pPr>
            <a:lvl4pPr marL="1117600" indent="-1117600">
              <a:defRPr sz="2400">
                <a:solidFill>
                  <a:schemeClr val="tx1"/>
                </a:solidFill>
                <a:latin typeface="Arial" panose="020B0604020202020204" pitchFamily="34" charset="0"/>
                <a:cs typeface="Arial" panose="020B0604020202020204" pitchFamily="34" charset="0"/>
              </a:defRPr>
            </a:lvl4pPr>
            <a:lvl5pPr marL="1117600" indent="-1117600">
              <a:defRPr sz="2400">
                <a:solidFill>
                  <a:schemeClr val="tx1"/>
                </a:solidFill>
                <a:latin typeface="Arial" panose="020B0604020202020204" pitchFamily="34" charset="0"/>
                <a:cs typeface="Arial" panose="020B0604020202020204" pitchFamily="34" charset="0"/>
              </a:defRPr>
            </a:lvl5pPr>
            <a:lvl6pPr marL="15748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0320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24892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29464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720000" marR="0" lvl="0" indent="-720000" algn="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العلاقة التاريخية والمنطقية بين الحداثة وما بعد الحداثة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14116" name="Text Box 4">
            <a:extLst>
              <a:ext uri="{FF2B5EF4-FFF2-40B4-BE49-F238E27FC236}">
                <a16:creationId xmlns:a16="http://schemas.microsoft.com/office/drawing/2014/main" id="{DBD94006-0EB5-9E0E-E15F-B2CDF3A939FD}"/>
              </a:ext>
            </a:extLst>
          </p:cNvPr>
          <p:cNvSpPr txBox="1">
            <a:spLocks noChangeArrowheads="1"/>
          </p:cNvSpPr>
          <p:nvPr/>
        </p:nvSpPr>
        <p:spPr bwMode="auto">
          <a:xfrm>
            <a:off x="381000" y="3733800"/>
            <a:ext cx="8382000" cy="954107"/>
          </a:xfrm>
          <a:prstGeom prst="rect">
            <a:avLst/>
          </a:prstGeom>
          <a:noFill/>
          <a:ln>
            <a:noFill/>
          </a:ln>
          <a:effectLst>
            <a:outerShdw blurRad="63500" dist="38099" dir="2700000" algn="ctr" rotWithShape="0">
              <a:schemeClr val="tx2">
                <a:alpha val="74998"/>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indent="0" algn="r" rtl="1" eaLnBrk="1" hangingPunct="1"/>
            <a:r>
              <a:rPr lang="ar-JO" altLang="en-US" sz="2800" b="1" dirty="0">
                <a:solidFill>
                  <a:schemeClr val="bg1"/>
                </a:solidFill>
              </a:rPr>
              <a:t>2. منذ ذلك الوقت لم يفعل التاريخ شيئاً لوقف خيبة الأمل في هذا الفهم الحديث للتقدم الأخلاقي والاجتماعي الحتمي</a:t>
            </a:r>
            <a:endParaRPr lang="th-TH" altLang="en-US" sz="2800" b="1" dirty="0">
              <a:solidFill>
                <a:schemeClr val="bg1"/>
              </a:solidFill>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a:extLst>
              <a:ext uri="{FF2B5EF4-FFF2-40B4-BE49-F238E27FC236}">
                <a16:creationId xmlns:a16="http://schemas.microsoft.com/office/drawing/2014/main" id="{88A3DD47-CD74-063C-9AB6-91753B64D1DC}"/>
              </a:ext>
            </a:extLst>
          </p:cNvPr>
          <p:cNvSpPr>
            <a:spLocks noChangeArrowheads="1"/>
          </p:cNvSpPr>
          <p:nvPr/>
        </p:nvSpPr>
        <p:spPr bwMode="auto">
          <a:xfrm>
            <a:off x="304800" y="1371600"/>
            <a:ext cx="8610600" cy="1988237"/>
          </a:xfrm>
          <a:prstGeom prst="rect">
            <a:avLst/>
          </a:prstGeom>
          <a:noFill/>
          <a:ln w="635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rtl="1" eaLnBrk="1" hangingPunct="1">
              <a:buFontTx/>
              <a:buNone/>
            </a:pPr>
            <a:r>
              <a:rPr lang="ar-JO" altLang="en-US" sz="2800" b="1" dirty="0">
                <a:solidFill>
                  <a:srgbClr val="FFFF00"/>
                </a:solidFill>
              </a:rPr>
              <a:t>لقد أهدر هذا القرن [العشرون] المستنير أنهاراً من الدماء وتراكم جبالاً من الجثث أكثر من أي قرن في التاريخ.</a:t>
            </a:r>
            <a:endParaRPr lang="en-US" altLang="en-US" sz="2800" b="1" dirty="0">
              <a:solidFill>
                <a:srgbClr val="FFFF00"/>
              </a:solidFill>
            </a:endParaRPr>
          </a:p>
          <a:p>
            <a:pPr eaLnBrk="1" hangingPunct="1">
              <a:buFontTx/>
              <a:buNone/>
            </a:pPr>
            <a:endParaRPr lang="en-US" altLang="en-US" sz="2800" b="1" dirty="0">
              <a:solidFill>
                <a:srgbClr val="FFFF00"/>
              </a:solidFill>
            </a:endParaRPr>
          </a:p>
          <a:p>
            <a:pPr algn="ctr" eaLnBrk="1" hangingPunct="1">
              <a:buFontTx/>
              <a:buNone/>
            </a:pPr>
            <a:r>
              <a:rPr lang="ar-JO" altLang="en-US" sz="2800" b="1" dirty="0">
                <a:solidFill>
                  <a:srgbClr val="FFFF00"/>
                </a:solidFill>
              </a:rPr>
              <a:t>ريتشارد جون نيوهاوس، الوفاة بعد ظهر يوم الجمعة، 106</a:t>
            </a:r>
            <a:endParaRPr lang="en-US" altLang="en-US" sz="2800" dirty="0">
              <a:solidFill>
                <a:srgbClr val="FFFF00"/>
              </a:solidFill>
            </a:endParaRPr>
          </a:p>
        </p:txBody>
      </p:sp>
      <p:pic>
        <p:nvPicPr>
          <p:cNvPr id="22530" name="Picture 5">
            <a:extLst>
              <a:ext uri="{FF2B5EF4-FFF2-40B4-BE49-F238E27FC236}">
                <a16:creationId xmlns:a16="http://schemas.microsoft.com/office/drawing/2014/main" id="{FA26946D-67B9-7B45-FEE6-9C35200391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1038" y="4343400"/>
            <a:ext cx="2112962"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5138" name="Text Box 2">
            <a:extLst>
              <a:ext uri="{FF2B5EF4-FFF2-40B4-BE49-F238E27FC236}">
                <a16:creationId xmlns:a16="http://schemas.microsoft.com/office/drawing/2014/main" id="{68650DD0-2A9E-8447-5CA5-3C5249F6EB3B}"/>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8"/>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15139" name="Rectangle 3">
            <a:extLst>
              <a:ext uri="{FF2B5EF4-FFF2-40B4-BE49-F238E27FC236}">
                <a16:creationId xmlns:a16="http://schemas.microsoft.com/office/drawing/2014/main" id="{6C5FF694-4357-18A6-4B21-E1669C04D05D}"/>
              </a:ext>
            </a:extLst>
          </p:cNvPr>
          <p:cNvSpPr>
            <a:spLocks noChangeArrowheads="1"/>
          </p:cNvSpPr>
          <p:nvPr/>
        </p:nvSpPr>
        <p:spPr bwMode="auto">
          <a:xfrm>
            <a:off x="152400" y="228600"/>
            <a:ext cx="8991600" cy="2895600"/>
          </a:xfrm>
          <a:prstGeom prst="rect">
            <a:avLst/>
          </a:prstGeom>
          <a:noFill/>
          <a:ln>
            <a:noFill/>
          </a:ln>
          <a:effectLst>
            <a:outerShdw blurRad="63500" dist="38099" dir="2700000" algn="ctr" rotWithShape="0">
              <a:schemeClr val="tx2">
                <a:alpha val="50000"/>
              </a:schemeClr>
            </a:outerShdw>
          </a:effectLst>
        </p:spPr>
        <p:txBody>
          <a:bodyPr anchor="ctr"/>
          <a:lstStyle>
            <a:lvl1pPr marL="746125" indent="-746125">
              <a:defRPr sz="2400">
                <a:solidFill>
                  <a:schemeClr val="tx1"/>
                </a:solidFill>
                <a:latin typeface="Arial" panose="020B0604020202020204" pitchFamily="34" charset="0"/>
                <a:cs typeface="Arial" panose="020B0604020202020204" pitchFamily="34" charset="0"/>
              </a:defRPr>
            </a:lvl1pPr>
            <a:lvl2pPr marL="1117600" indent="-1117600">
              <a:defRPr sz="2400">
                <a:solidFill>
                  <a:schemeClr val="tx1"/>
                </a:solidFill>
                <a:latin typeface="Arial" panose="020B0604020202020204" pitchFamily="34" charset="0"/>
                <a:cs typeface="Arial" panose="020B0604020202020204" pitchFamily="34" charset="0"/>
              </a:defRPr>
            </a:lvl2pPr>
            <a:lvl3pPr marL="1117600" indent="-1117600">
              <a:defRPr sz="2400">
                <a:solidFill>
                  <a:schemeClr val="tx1"/>
                </a:solidFill>
                <a:latin typeface="Arial" panose="020B0604020202020204" pitchFamily="34" charset="0"/>
                <a:cs typeface="Arial" panose="020B0604020202020204" pitchFamily="34" charset="0"/>
              </a:defRPr>
            </a:lvl3pPr>
            <a:lvl4pPr marL="1117600" indent="-1117600">
              <a:defRPr sz="2400">
                <a:solidFill>
                  <a:schemeClr val="tx1"/>
                </a:solidFill>
                <a:latin typeface="Arial" panose="020B0604020202020204" pitchFamily="34" charset="0"/>
                <a:cs typeface="Arial" panose="020B0604020202020204" pitchFamily="34" charset="0"/>
              </a:defRPr>
            </a:lvl4pPr>
            <a:lvl5pPr marL="1117600" indent="-1117600">
              <a:defRPr sz="2400">
                <a:solidFill>
                  <a:schemeClr val="tx1"/>
                </a:solidFill>
                <a:latin typeface="Arial" panose="020B0604020202020204" pitchFamily="34" charset="0"/>
                <a:cs typeface="Arial" panose="020B0604020202020204" pitchFamily="34" charset="0"/>
              </a:defRPr>
            </a:lvl5pPr>
            <a:lvl6pPr marL="15748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0320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24892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29464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720000" marR="0" lvl="0" indent="-720000" algn="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العلاقة التاريخية والمنطقية بين الحداثة وما بعد الحداثة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15140" name="Text Box 4">
            <a:extLst>
              <a:ext uri="{FF2B5EF4-FFF2-40B4-BE49-F238E27FC236}">
                <a16:creationId xmlns:a16="http://schemas.microsoft.com/office/drawing/2014/main" id="{741411D3-BA16-7513-8317-B130C926ACF2}"/>
              </a:ext>
            </a:extLst>
          </p:cNvPr>
          <p:cNvSpPr txBox="1">
            <a:spLocks noChangeArrowheads="1"/>
          </p:cNvSpPr>
          <p:nvPr/>
        </p:nvSpPr>
        <p:spPr bwMode="auto">
          <a:xfrm>
            <a:off x="381000" y="3429000"/>
            <a:ext cx="8382000" cy="1077218"/>
          </a:xfrm>
          <a:prstGeom prst="rect">
            <a:avLst/>
          </a:prstGeom>
          <a:noFill/>
          <a:ln>
            <a:noFill/>
          </a:ln>
          <a:effectLst>
            <a:outerShdw blurRad="63500" dist="38099" dir="2700000" algn="ctr" rotWithShape="0">
              <a:schemeClr val="tx2">
                <a:alpha val="74998"/>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indent="0" algn="r" rtl="1" eaLnBrk="1" hangingPunct="1"/>
            <a:r>
              <a:rPr lang="ar-JO" altLang="en-US" sz="3200" b="1" dirty="0">
                <a:solidFill>
                  <a:schemeClr val="bg1"/>
                </a:solidFill>
              </a:rPr>
              <a:t>ب. بالإضافة إلى ذلك، كان للتوجه الإستعماري للحداثة نتيجتان مهمتان</a:t>
            </a:r>
            <a:endParaRPr lang="th-TH" altLang="en-US" sz="3200" b="1" dirty="0">
              <a:solidFill>
                <a:schemeClr val="bg1"/>
              </a:solidFill>
              <a:cs typeface="Angsana New" panose="02020603050405020304" pitchFamily="18" charset="-34"/>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5138" name="Text Box 2">
            <a:extLst>
              <a:ext uri="{FF2B5EF4-FFF2-40B4-BE49-F238E27FC236}">
                <a16:creationId xmlns:a16="http://schemas.microsoft.com/office/drawing/2014/main" id="{356236EA-5302-1FB5-61BD-3035E8991E73}"/>
              </a:ext>
            </a:extLst>
          </p:cNvPr>
          <p:cNvSpPr txBox="1">
            <a:spLocks noChangeArrowheads="1"/>
          </p:cNvSpPr>
          <p:nvPr/>
        </p:nvSpPr>
        <p:spPr bwMode="auto">
          <a:xfrm>
            <a:off x="0" y="1676400"/>
            <a:ext cx="9144000" cy="579438"/>
          </a:xfrm>
          <a:prstGeom prst="rect">
            <a:avLst/>
          </a:prstGeom>
          <a:noFill/>
          <a:ln>
            <a:noFill/>
          </a:ln>
          <a:effectLst>
            <a:outerShdw blurRad="63500" dist="38099" dir="2700000" algn="ctr" rotWithShape="0">
              <a:schemeClr val="tx1">
                <a:alpha val="74998"/>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15139" name="Rectangle 3">
            <a:extLst>
              <a:ext uri="{FF2B5EF4-FFF2-40B4-BE49-F238E27FC236}">
                <a16:creationId xmlns:a16="http://schemas.microsoft.com/office/drawing/2014/main" id="{D01A5E43-F4A0-B7F6-93B5-2F6BEA628F20}"/>
              </a:ext>
            </a:extLst>
          </p:cNvPr>
          <p:cNvSpPr>
            <a:spLocks noChangeArrowheads="1"/>
          </p:cNvSpPr>
          <p:nvPr/>
        </p:nvSpPr>
        <p:spPr bwMode="auto">
          <a:xfrm>
            <a:off x="152400" y="228600"/>
            <a:ext cx="8991600" cy="2895600"/>
          </a:xfrm>
          <a:prstGeom prst="rect">
            <a:avLst/>
          </a:prstGeom>
          <a:noFill/>
          <a:ln>
            <a:noFill/>
          </a:ln>
          <a:effectLst>
            <a:outerShdw blurRad="63500" dist="38099" dir="2700000" algn="ctr" rotWithShape="0">
              <a:schemeClr val="tx2">
                <a:alpha val="50000"/>
              </a:schemeClr>
            </a:outerShdw>
          </a:effectLst>
        </p:spPr>
        <p:txBody>
          <a:bodyPr anchor="ctr"/>
          <a:lstStyle>
            <a:lvl1pPr marL="746125" indent="-746125">
              <a:defRPr sz="2400">
                <a:solidFill>
                  <a:schemeClr val="tx1"/>
                </a:solidFill>
                <a:latin typeface="Arial" panose="020B0604020202020204" pitchFamily="34" charset="0"/>
                <a:cs typeface="Arial" panose="020B0604020202020204" pitchFamily="34" charset="0"/>
              </a:defRPr>
            </a:lvl1pPr>
            <a:lvl2pPr marL="1117600" indent="-1117600">
              <a:defRPr sz="2400">
                <a:solidFill>
                  <a:schemeClr val="tx1"/>
                </a:solidFill>
                <a:latin typeface="Arial" panose="020B0604020202020204" pitchFamily="34" charset="0"/>
                <a:cs typeface="Arial" panose="020B0604020202020204" pitchFamily="34" charset="0"/>
              </a:defRPr>
            </a:lvl2pPr>
            <a:lvl3pPr marL="1117600" indent="-1117600">
              <a:defRPr sz="2400">
                <a:solidFill>
                  <a:schemeClr val="tx1"/>
                </a:solidFill>
                <a:latin typeface="Arial" panose="020B0604020202020204" pitchFamily="34" charset="0"/>
                <a:cs typeface="Arial" panose="020B0604020202020204" pitchFamily="34" charset="0"/>
              </a:defRPr>
            </a:lvl3pPr>
            <a:lvl4pPr marL="1117600" indent="-1117600">
              <a:defRPr sz="2400">
                <a:solidFill>
                  <a:schemeClr val="tx1"/>
                </a:solidFill>
                <a:latin typeface="Arial" panose="020B0604020202020204" pitchFamily="34" charset="0"/>
                <a:cs typeface="Arial" panose="020B0604020202020204" pitchFamily="34" charset="0"/>
              </a:defRPr>
            </a:lvl4pPr>
            <a:lvl5pPr marL="1117600" indent="-1117600">
              <a:defRPr sz="2400">
                <a:solidFill>
                  <a:schemeClr val="tx1"/>
                </a:solidFill>
                <a:latin typeface="Arial" panose="020B0604020202020204" pitchFamily="34" charset="0"/>
                <a:cs typeface="Arial" panose="020B0604020202020204" pitchFamily="34" charset="0"/>
              </a:defRPr>
            </a:lvl5pPr>
            <a:lvl6pPr marL="15748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0320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24892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2946400" indent="-1117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720000" marR="0" lvl="0" indent="-720000" algn="r"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العلاقة التاريخية والمنطقية بين الحداثة وما بعد الحداثة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15140" name="Text Box 4">
            <a:extLst>
              <a:ext uri="{FF2B5EF4-FFF2-40B4-BE49-F238E27FC236}">
                <a16:creationId xmlns:a16="http://schemas.microsoft.com/office/drawing/2014/main" id="{82E90581-4E74-9EE1-18BD-CD3FB8569352}"/>
              </a:ext>
            </a:extLst>
          </p:cNvPr>
          <p:cNvSpPr txBox="1">
            <a:spLocks noChangeArrowheads="1"/>
          </p:cNvSpPr>
          <p:nvPr/>
        </p:nvSpPr>
        <p:spPr bwMode="auto">
          <a:xfrm>
            <a:off x="381000" y="3429000"/>
            <a:ext cx="8382000" cy="2369880"/>
          </a:xfrm>
          <a:prstGeom prst="rect">
            <a:avLst/>
          </a:prstGeom>
          <a:noFill/>
          <a:ln>
            <a:noFill/>
          </a:ln>
          <a:effectLst>
            <a:outerShdw blurRad="63500" dist="38099" dir="2700000" algn="ctr" rotWithShape="0">
              <a:schemeClr val="tx2">
                <a:alpha val="74998"/>
              </a:schemeClr>
            </a:outerShdw>
          </a:effec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en-US" sz="3200" b="1" i="0" u="none" strike="noStrike" kern="1200" cap="none" spc="0" normalizeH="0" baseline="0" noProof="0" dirty="0">
                <a:ln>
                  <a:noFill/>
                </a:ln>
                <a:solidFill>
                  <a:srgbClr val="FFFFFF"/>
                </a:solidFill>
                <a:effectLst/>
                <a:uLnTx/>
                <a:uFillTx/>
              </a:rPr>
              <a:t>ب. بالإضافة إلى ذلك، كان للتوجه الإستعماري للحداثة نتيجتان مهمتان</a:t>
            </a:r>
            <a:endParaRPr kumimoji="0" lang="th-TH" altLang="en-US" sz="3200" b="1" i="0" u="none" strike="noStrike" kern="1200" cap="none" spc="0" normalizeH="0" baseline="0" noProof="0" dirty="0">
              <a:ln>
                <a:noFill/>
              </a:ln>
              <a:solidFill>
                <a:srgbClr val="FFFFFF"/>
              </a:solidFill>
              <a:effectLst/>
              <a:uLnTx/>
              <a:uFillTx/>
              <a:cs typeface="Angsana New" panose="02020603050405020304" pitchFamily="18" charset="-34"/>
            </a:endParaRPr>
          </a:p>
          <a:p>
            <a:pPr marL="457200" lvl="1" indent="0" algn="r" rtl="1" eaLnBrk="1" hangingPunct="1"/>
            <a:r>
              <a:rPr lang="ar-JO" altLang="en-US" sz="2800" b="1" dirty="0">
                <a:solidFill>
                  <a:schemeClr val="bg1"/>
                </a:solidFill>
              </a:rPr>
              <a:t>1. جعل الإستعمار الثقافة الغربية على اتصال مع العديد من الطرق الأخرى لرؤية العالم والتصرف فيه والتي بدت فعالة بنفس القدر، إن لم تكن أكثر في مساعغدة الناس على العيش بشكل جيد في العالم.</a:t>
            </a:r>
            <a:endParaRPr lang="th-TH" altLang="en-US" sz="2800" b="1" dirty="0">
              <a:solidFill>
                <a:schemeClr val="bg1"/>
              </a:solidFill>
              <a:cs typeface="Angsana New" panose="02020603050405020304" pitchFamily="18" charset="-34"/>
            </a:endParaRPr>
          </a:p>
        </p:txBody>
      </p:sp>
    </p:spTree>
  </p:cSld>
  <p:clrMapOvr>
    <a:masterClrMapping/>
  </p:clrMapOvr>
  <p:transition>
    <p:fade/>
  </p:transition>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9687</TotalTime>
  <Words>1411</Words>
  <Application>Microsoft Office PowerPoint</Application>
  <PresentationFormat>On-screen Show (4:3)</PresentationFormat>
  <Paragraphs>117</Paragraphs>
  <Slides>43</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43</vt:i4>
      </vt:variant>
    </vt:vector>
  </HeadingPairs>
  <TitlesOfParts>
    <vt:vector size="51" baseType="lpstr">
      <vt:lpstr>ＭＳ Ｐゴシック</vt:lpstr>
      <vt:lpstr>Angsana New</vt:lpstr>
      <vt:lpstr>Arial</vt:lpstr>
      <vt:lpstr>Calibri</vt:lpstr>
      <vt:lpstr>Times New Roman</vt:lpstr>
      <vt:lpstr>Wingdings</vt:lpstr>
      <vt:lpstr>Default Design</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النظرة العالمية at BibleStudyDownloads.org</vt:lpstr>
    </vt:vector>
  </TitlesOfParts>
  <Manager/>
  <Company>EAST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Postmodernity and the Moral Life</dc:title>
  <dc:subject/>
  <dc:creator>Lewis Winkler</dc:creator>
  <cp:keywords/>
  <dc:description/>
  <cp:lastModifiedBy>Rami Jwainat</cp:lastModifiedBy>
  <cp:revision>498</cp:revision>
  <dcterms:created xsi:type="dcterms:W3CDTF">2008-04-22T20:27:24Z</dcterms:created>
  <dcterms:modified xsi:type="dcterms:W3CDTF">2024-04-15T15:48:14Z</dcterms:modified>
  <cp:category/>
</cp:coreProperties>
</file>